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60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829CE-D36F-69BB-129C-9D517F3F2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E2CDE-0A73-7D17-0BE8-B1FBF62374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0E02C-97B0-362A-044A-1AF687A0E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F9736-5563-34CD-2A9A-48530FDE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BC38E-5511-000F-7376-A64E9EF3D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5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DB951-7879-DB3E-3191-8F5B0B899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3795F-CE3A-DFBA-2E2C-AE2FB4FA3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A93D8-D41D-7324-FDCC-8E77C09EB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2DE64-38EE-E02D-6804-B16650580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C2C33-9C01-407C-5E76-CC8D53835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AB4E61-3D94-4047-BCEB-5C9546D82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684CFA-859E-AE5A-B0F3-773D80088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3C2B9-78D5-79DC-41A2-CC8C9ACF9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9A7D9-DC46-8083-1807-1AB32CA94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FA1A6-741D-EA3F-6E96-1D61D9BD6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44517-FC88-5EDF-FEA4-FA29683AC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250D4-68D4-1547-C868-197C962FA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2ADCA-FCA0-3B17-CB5D-762FC073B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C9D6C-61F3-CEC4-D2ED-9812766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2F090-5442-A129-9284-AD607E958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6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EA7E-FD93-860A-5776-B059EC4A2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BCD5-7F4F-E2EA-C5AB-C4B81D7F4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49AB4-9150-C196-46B0-22D1317AF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3F386-2B8A-3129-B438-F86DDDBE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79E45-07D3-1E16-4223-9AEAEF14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3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22F4E-0DD4-1404-9AF8-C292916B3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7C37D-D2AB-22AB-5157-3053A65F6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ED3EE-5D1D-9151-CFCA-FC4771334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1AE24-BA4E-784D-4F2C-BC1EE3F8E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24C9F-C3D1-D54F-0C48-824854A4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C1961-26E4-8AE6-C509-CF5B0F73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8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445A0-90EA-D9B7-3234-9854A0BC1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FC3CE-C5B5-B0C8-AC0B-A8593F081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010AF-CE1E-867C-764D-481B37BC3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6401E9-1A25-89F1-1B7D-3D518AF5A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131424-5D1B-7F52-2811-03ABF773D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FAF73E-0CC9-40EC-3A38-2E57D0C96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DDB6AC-D601-9C36-70DE-A83B77A16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F12673-60A8-8788-D0A3-3C4E1898B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2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D555B-0FC9-DBD0-26E3-5C52F157E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FB5B37-46BF-3B81-3221-66146EB4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416DF-FF36-A933-745A-1B11D9703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48703-D8F5-8FF2-1AAD-55ED1469E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9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E43B11-DB3D-76F2-03E3-CCB59C06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AC51E9-BE37-C039-7156-3A5668B43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8CFEB-D0F4-235D-D2D4-C791EAE2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0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BF8C1-3B43-8C07-5502-93DBF95D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DA8EA-79C7-DEF8-D1E4-561A71382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E3F71-CCC2-8490-0756-795BCA5E3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D347F-6AFD-C9E7-C65B-9547678D0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7D91D-A914-10E2-1694-C39235C3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4EABF-2299-954C-16E0-20729B06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1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ACC07-FAC6-BD9C-4923-06A9E2A73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659B6A-2AA1-316A-B1AE-56AF587DE1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3E5E1-C639-65C9-9852-7D1A3BFD5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97A35-C2D4-AD82-0BC1-9D21833D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762AF-A889-3E7A-FD49-B3A3BBEE8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51805-8A81-3613-0FAB-46B946B5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8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06D301-32F6-A237-00AC-6EEF8CA71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661FD-E298-1C5E-3D34-E640ABEC0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FD535-5315-9918-362D-340C421838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79FF6D-9B57-4A03-80A2-2F672ACA4E2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B07D5-AA90-9908-DA60-6E1DA11CC6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4B75A-1762-F990-61F0-E302A0780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B0E9E3-8569-47BD-AC2F-8C3151782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7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6049D584-CA1E-D109-9421-83CA17865D2B}"/>
              </a:ext>
            </a:extLst>
          </p:cNvPr>
          <p:cNvSpPr/>
          <p:nvPr/>
        </p:nvSpPr>
        <p:spPr>
          <a:xfrm>
            <a:off x="-753618" y="-792346"/>
            <a:ext cx="7966623" cy="796932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80E582-B760-87D0-2A63-240BBEB043B8}"/>
              </a:ext>
            </a:extLst>
          </p:cNvPr>
          <p:cNvSpPr/>
          <p:nvPr/>
        </p:nvSpPr>
        <p:spPr>
          <a:xfrm rot="21273574">
            <a:off x="2271152" y="319482"/>
            <a:ext cx="132119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nivers Condensed" panose="020B0506020202050204" pitchFamily="34" charset="0"/>
              </a:rPr>
              <a:t>4</a:t>
            </a:r>
            <a:endParaRPr lang="en-US" sz="3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nivers Condensed" panose="020B050602020205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EFAAF7-25C0-2230-9796-E344601F7B20}"/>
              </a:ext>
            </a:extLst>
          </p:cNvPr>
          <p:cNvSpPr txBox="1"/>
          <p:nvPr/>
        </p:nvSpPr>
        <p:spPr>
          <a:xfrm>
            <a:off x="4094678" y="1543866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Things God’s Elect </a:t>
            </a: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MUST</a:t>
            </a: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 Be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FA3791-8D8A-222C-5B2F-859BC3B97ACF}"/>
              </a:ext>
            </a:extLst>
          </p:cNvPr>
          <p:cNvSpPr txBox="1"/>
          <p:nvPr/>
        </p:nvSpPr>
        <p:spPr>
          <a:xfrm>
            <a:off x="4094678" y="4098411"/>
            <a:ext cx="4284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Colossians 3:12-17</a:t>
            </a:r>
          </a:p>
        </p:txBody>
      </p:sp>
    </p:spTree>
    <p:extLst>
      <p:ext uri="{BB962C8B-B14F-4D97-AF65-F5344CB8AC3E}">
        <p14:creationId xmlns:p14="http://schemas.microsoft.com/office/powerpoint/2010/main" val="141778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EB89A5-777E-3577-D664-DA4A4AD2A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F3FF22BF-045E-E2B1-5A09-3DE2F611895E}"/>
              </a:ext>
            </a:extLst>
          </p:cNvPr>
          <p:cNvSpPr/>
          <p:nvPr/>
        </p:nvSpPr>
        <p:spPr>
          <a:xfrm>
            <a:off x="-753618" y="-792346"/>
            <a:ext cx="7966623" cy="796932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F566BD-0BF2-970F-1EAB-4F631C564594}"/>
              </a:ext>
            </a:extLst>
          </p:cNvPr>
          <p:cNvSpPr/>
          <p:nvPr/>
        </p:nvSpPr>
        <p:spPr>
          <a:xfrm rot="21273574">
            <a:off x="2271152" y="319482"/>
            <a:ext cx="132119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nivers Condensed" panose="020B0506020202050204" pitchFamily="34" charset="0"/>
              </a:rPr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6E45E8-B156-A508-24F2-67B6FA49FC39}"/>
              </a:ext>
            </a:extLst>
          </p:cNvPr>
          <p:cNvSpPr txBox="1"/>
          <p:nvPr/>
        </p:nvSpPr>
        <p:spPr>
          <a:xfrm>
            <a:off x="4094678" y="1543866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Clothed in </a:t>
            </a: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COMPASSION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671366-4C11-33CB-7E24-442F2FD288D5}"/>
              </a:ext>
            </a:extLst>
          </p:cNvPr>
          <p:cNvSpPr txBox="1"/>
          <p:nvPr/>
        </p:nvSpPr>
        <p:spPr>
          <a:xfrm>
            <a:off x="4094678" y="4098411"/>
            <a:ext cx="4284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Colossians 3:12-14</a:t>
            </a:r>
          </a:p>
        </p:txBody>
      </p:sp>
      <p:pic>
        <p:nvPicPr>
          <p:cNvPr id="3" name="Graphic 2" descr="Protecting hand with solid fill">
            <a:extLst>
              <a:ext uri="{FF2B5EF4-FFF2-40B4-BE49-F238E27FC236}">
                <a16:creationId xmlns:a16="http://schemas.microsoft.com/office/drawing/2014/main" id="{EF4C4727-48B2-ACB2-D703-24540C602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17218" y="628536"/>
            <a:ext cx="1830660" cy="18306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4497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E69471-CA9B-67D0-7BCB-4C1CD19062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B32BB1BE-D5C7-AD7E-E912-F3CCA6B9BF8E}"/>
              </a:ext>
            </a:extLst>
          </p:cNvPr>
          <p:cNvSpPr/>
          <p:nvPr/>
        </p:nvSpPr>
        <p:spPr>
          <a:xfrm>
            <a:off x="-753618" y="-792346"/>
            <a:ext cx="7966623" cy="796932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AAF971-E249-1E4D-1DAA-C5C94D5A867E}"/>
              </a:ext>
            </a:extLst>
          </p:cNvPr>
          <p:cNvSpPr/>
          <p:nvPr/>
        </p:nvSpPr>
        <p:spPr>
          <a:xfrm rot="21273574">
            <a:off x="2271152" y="319482"/>
            <a:ext cx="132119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nivers Condensed" panose="020B0506020202050204" pitchFamily="34" charset="0"/>
              </a:rPr>
              <a:t>2</a:t>
            </a:r>
            <a:endParaRPr lang="en-US" sz="3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nivers Condensed" panose="020B050602020205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EA0EE1-D7D2-1CEE-D748-069D3385C313}"/>
              </a:ext>
            </a:extLst>
          </p:cNvPr>
          <p:cNvSpPr txBox="1"/>
          <p:nvPr/>
        </p:nvSpPr>
        <p:spPr>
          <a:xfrm>
            <a:off x="4094678" y="1543866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Ruled by </a:t>
            </a: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PEACE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A73695-A509-A962-167A-0DC834298A97}"/>
              </a:ext>
            </a:extLst>
          </p:cNvPr>
          <p:cNvSpPr txBox="1"/>
          <p:nvPr/>
        </p:nvSpPr>
        <p:spPr>
          <a:xfrm>
            <a:off x="4094678" y="4098411"/>
            <a:ext cx="4284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Colossians 3:15a</a:t>
            </a:r>
          </a:p>
        </p:txBody>
      </p:sp>
      <p:pic>
        <p:nvPicPr>
          <p:cNvPr id="3" name="Graphic 2" descr="Dove with solid fill">
            <a:extLst>
              <a:ext uri="{FF2B5EF4-FFF2-40B4-BE49-F238E27FC236}">
                <a16:creationId xmlns:a16="http://schemas.microsoft.com/office/drawing/2014/main" id="{4E501B5B-62E0-D4FF-18D1-A436BA1FE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67771" y="681196"/>
            <a:ext cx="1725340" cy="1725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9114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492724-A511-B7E4-DC2F-CC6866DD4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A3CD4910-196E-4C86-EA18-5F06FFB1D0C0}"/>
              </a:ext>
            </a:extLst>
          </p:cNvPr>
          <p:cNvSpPr/>
          <p:nvPr/>
        </p:nvSpPr>
        <p:spPr>
          <a:xfrm>
            <a:off x="-753618" y="-792346"/>
            <a:ext cx="7966623" cy="796932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AF516-3B91-8F04-ED59-70252EEB14D5}"/>
              </a:ext>
            </a:extLst>
          </p:cNvPr>
          <p:cNvSpPr/>
          <p:nvPr/>
        </p:nvSpPr>
        <p:spPr>
          <a:xfrm rot="21273574">
            <a:off x="2271152" y="319482"/>
            <a:ext cx="132119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nivers Condensed" panose="020B0506020202050204" pitchFamily="34" charset="0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524A8D-1D2D-0425-36FE-CAE07C200C6B}"/>
              </a:ext>
            </a:extLst>
          </p:cNvPr>
          <p:cNvSpPr txBox="1"/>
          <p:nvPr/>
        </p:nvSpPr>
        <p:spPr>
          <a:xfrm>
            <a:off x="4094678" y="1543866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Always </a:t>
            </a:r>
          </a:p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THANKFUL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446C91-3966-39AB-5E80-7EEE6594F32D}"/>
              </a:ext>
            </a:extLst>
          </p:cNvPr>
          <p:cNvSpPr txBox="1"/>
          <p:nvPr/>
        </p:nvSpPr>
        <p:spPr>
          <a:xfrm>
            <a:off x="4094678" y="4098411"/>
            <a:ext cx="4284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Colossians 3:15a, 17b</a:t>
            </a:r>
          </a:p>
        </p:txBody>
      </p:sp>
      <p:pic>
        <p:nvPicPr>
          <p:cNvPr id="3" name="Graphic 2" descr="Clapping hands with solid fill">
            <a:extLst>
              <a:ext uri="{FF2B5EF4-FFF2-40B4-BE49-F238E27FC236}">
                <a16:creationId xmlns:a16="http://schemas.microsoft.com/office/drawing/2014/main" id="{1386AAAA-9900-E16E-B944-952C62CFA3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012" y="695279"/>
            <a:ext cx="1697174" cy="16971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65180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C26507-5C9A-0EA1-71F7-AE4F4B684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12623FC9-C8B0-1505-FA3A-5353B1E7C3C7}"/>
              </a:ext>
            </a:extLst>
          </p:cNvPr>
          <p:cNvSpPr/>
          <p:nvPr/>
        </p:nvSpPr>
        <p:spPr>
          <a:xfrm>
            <a:off x="-753618" y="-792346"/>
            <a:ext cx="7966623" cy="796932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CF6CA8-9901-6790-2A6D-AE881D51DA7C}"/>
              </a:ext>
            </a:extLst>
          </p:cNvPr>
          <p:cNvSpPr/>
          <p:nvPr/>
        </p:nvSpPr>
        <p:spPr>
          <a:xfrm rot="21273574">
            <a:off x="2271152" y="319482"/>
            <a:ext cx="132119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nivers Condensed" panose="020B0506020202050204" pitchFamily="34" charset="0"/>
              </a:rPr>
              <a:t>4</a:t>
            </a:r>
            <a:endParaRPr lang="en-US" sz="3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nivers Condensed" panose="020B050602020205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175180-7D36-EF8A-4A7D-BE42C711867E}"/>
              </a:ext>
            </a:extLst>
          </p:cNvPr>
          <p:cNvSpPr txBox="1"/>
          <p:nvPr/>
        </p:nvSpPr>
        <p:spPr>
          <a:xfrm>
            <a:off x="4094678" y="1543866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Filled with </a:t>
            </a:r>
          </a:p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THE WORD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21ED26-813F-B5ED-122B-C4050DC61342}"/>
              </a:ext>
            </a:extLst>
          </p:cNvPr>
          <p:cNvSpPr txBox="1"/>
          <p:nvPr/>
        </p:nvSpPr>
        <p:spPr>
          <a:xfrm>
            <a:off x="4094678" y="4098411"/>
            <a:ext cx="4284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Colossians 3:16-17</a:t>
            </a:r>
          </a:p>
        </p:txBody>
      </p:sp>
      <p:pic>
        <p:nvPicPr>
          <p:cNvPr id="9" name="Graphic 8" descr="Storytelling with solid fill">
            <a:extLst>
              <a:ext uri="{FF2B5EF4-FFF2-40B4-BE49-F238E27FC236}">
                <a16:creationId xmlns:a16="http://schemas.microsoft.com/office/drawing/2014/main" id="{3CE23319-F308-7D1C-38F0-BC7150847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561" b="-561"/>
          <a:stretch>
            <a:fillRect/>
          </a:stretch>
        </p:blipFill>
        <p:spPr>
          <a:xfrm>
            <a:off x="8983498" y="711676"/>
            <a:ext cx="1664380" cy="16643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8175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3DCBB1-0223-3396-4A9F-A90F0659F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485EF35A-5D50-50F3-A471-A9D4761AE3DF}"/>
              </a:ext>
            </a:extLst>
          </p:cNvPr>
          <p:cNvSpPr/>
          <p:nvPr/>
        </p:nvSpPr>
        <p:spPr>
          <a:xfrm>
            <a:off x="-753618" y="-792346"/>
            <a:ext cx="7966623" cy="796932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23D4E3-93DB-259C-100B-2ED9B90E9D8D}"/>
              </a:ext>
            </a:extLst>
          </p:cNvPr>
          <p:cNvSpPr/>
          <p:nvPr/>
        </p:nvSpPr>
        <p:spPr>
          <a:xfrm rot="21273574">
            <a:off x="2271152" y="319482"/>
            <a:ext cx="132119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nivers Condensed" panose="020B0506020202050204" pitchFamily="34" charset="0"/>
              </a:rPr>
              <a:t>4</a:t>
            </a:r>
            <a:endParaRPr lang="en-US" sz="3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nivers Condensed" panose="020B050602020205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CA1D5A-AD02-95A8-5A6F-C3BC099008B5}"/>
              </a:ext>
            </a:extLst>
          </p:cNvPr>
          <p:cNvSpPr txBox="1"/>
          <p:nvPr/>
        </p:nvSpPr>
        <p:spPr>
          <a:xfrm>
            <a:off x="4094678" y="1543866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Things God’s Elect </a:t>
            </a: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MUST</a:t>
            </a: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 Be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E42167-EDAC-C7F7-DEAB-9732EDB412C5}"/>
              </a:ext>
            </a:extLst>
          </p:cNvPr>
          <p:cNvSpPr txBox="1"/>
          <p:nvPr/>
        </p:nvSpPr>
        <p:spPr>
          <a:xfrm>
            <a:off x="4094678" y="4098411"/>
            <a:ext cx="5890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Are you clothed in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Compassion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?</a:t>
            </a:r>
          </a:p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Are you ruled by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Peace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?</a:t>
            </a:r>
          </a:p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Are you characterized by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Thankfulness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?</a:t>
            </a:r>
          </a:p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Does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God’s Word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 play a daily role in your life?</a:t>
            </a:r>
          </a:p>
        </p:txBody>
      </p:sp>
    </p:spTree>
    <p:extLst>
      <p:ext uri="{BB962C8B-B14F-4D97-AF65-F5344CB8AC3E}">
        <p14:creationId xmlns:p14="http://schemas.microsoft.com/office/powerpoint/2010/main" val="6257865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73F46B-262A-B6AC-E649-E09C25BC7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75FE4D0-3AF6-5EED-C534-FD370F72ED19}"/>
              </a:ext>
            </a:extLst>
          </p:cNvPr>
          <p:cNvSpPr/>
          <p:nvPr/>
        </p:nvSpPr>
        <p:spPr>
          <a:xfrm>
            <a:off x="-753618" y="-792346"/>
            <a:ext cx="7966623" cy="796932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28C967-CD5C-A501-E687-80C74AD39AAA}"/>
              </a:ext>
            </a:extLst>
          </p:cNvPr>
          <p:cNvSpPr/>
          <p:nvPr/>
        </p:nvSpPr>
        <p:spPr>
          <a:xfrm rot="21273574">
            <a:off x="2271152" y="319482"/>
            <a:ext cx="1321196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nivers Condensed" panose="020B0506020202050204" pitchFamily="34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8A8029-6430-D6DE-E4F0-5DFF1E4FCE06}"/>
              </a:ext>
            </a:extLst>
          </p:cNvPr>
          <p:cNvSpPr txBox="1"/>
          <p:nvPr/>
        </p:nvSpPr>
        <p:spPr>
          <a:xfrm>
            <a:off x="4094678" y="1543866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Are you one of God’s ELECT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EC83E4-22F3-4E7E-07D4-4EECC9A68289}"/>
              </a:ext>
            </a:extLst>
          </p:cNvPr>
          <p:cNvSpPr txBox="1"/>
          <p:nvPr/>
        </p:nvSpPr>
        <p:spPr>
          <a:xfrm>
            <a:off x="4094678" y="4098411"/>
            <a:ext cx="73454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Believe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 Jesus is the Son of God – Jn. 3:16</a:t>
            </a:r>
          </a:p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Repent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 of your sins – Acts 2:38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nivers Condensed" panose="020B0506020202050204" pitchFamily="34" charset="0"/>
            </a:endParaRPr>
          </a:p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Confess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 your faith – Rom. 10:9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nivers Condensed" panose="020B050602020205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Be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Baptized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 into Christ – Gal. 3:27</a:t>
            </a:r>
          </a:p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Live Faithfully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nivers Condensed" panose="020B0506020202050204" pitchFamily="34" charset="0"/>
              </a:rPr>
              <a:t> all your life – Rev. 2:10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nivers Condensed" panose="020B05060202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24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118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Univers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Lupo</dc:creator>
  <cp:lastModifiedBy>Robert Lupo</cp:lastModifiedBy>
  <cp:revision>5</cp:revision>
  <dcterms:created xsi:type="dcterms:W3CDTF">2025-08-15T14:58:36Z</dcterms:created>
  <dcterms:modified xsi:type="dcterms:W3CDTF">2025-08-15T16:42:55Z</dcterms:modified>
</cp:coreProperties>
</file>