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10D"/>
    <a:srgbClr val="481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69103-194F-4F12-AE92-FC3209DEC7E9}" v="868" dt="2025-08-13T15:36:13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Lupo" userId="59e42de3-9208-4d80-9d8a-cbb6ed8eec68" providerId="ADAL" clId="{60F69103-194F-4F12-AE92-FC3209DEC7E9}"/>
    <pc:docChg chg="undo custSel addSld delSld modSld sldOrd">
      <pc:chgData name="Robert Lupo" userId="59e42de3-9208-4d80-9d8a-cbb6ed8eec68" providerId="ADAL" clId="{60F69103-194F-4F12-AE92-FC3209DEC7E9}" dt="2025-08-13T15:36:13.508" v="1215" actId="20577"/>
      <pc:docMkLst>
        <pc:docMk/>
      </pc:docMkLst>
      <pc:sldChg chg="modSp mod modAnim">
        <pc:chgData name="Robert Lupo" userId="59e42de3-9208-4d80-9d8a-cbb6ed8eec68" providerId="ADAL" clId="{60F69103-194F-4F12-AE92-FC3209DEC7E9}" dt="2025-08-13T15:20:26.017" v="945"/>
        <pc:sldMkLst>
          <pc:docMk/>
          <pc:sldMk cId="4130766538" sldId="258"/>
        </pc:sldMkLst>
        <pc:spChg chg="mod">
          <ac:chgData name="Robert Lupo" userId="59e42de3-9208-4d80-9d8a-cbb6ed8eec68" providerId="ADAL" clId="{60F69103-194F-4F12-AE92-FC3209DEC7E9}" dt="2025-08-13T15:08:00.156" v="942" actId="404"/>
          <ac:spMkLst>
            <pc:docMk/>
            <pc:sldMk cId="4130766538" sldId="258"/>
            <ac:spMk id="3" creationId="{57786612-8DDF-53EB-E32E-E3E6D828CFD3}"/>
          </ac:spMkLst>
        </pc:spChg>
      </pc:sldChg>
      <pc:sldChg chg="modSp mod modAnim">
        <pc:chgData name="Robert Lupo" userId="59e42de3-9208-4d80-9d8a-cbb6ed8eec68" providerId="ADAL" clId="{60F69103-194F-4F12-AE92-FC3209DEC7E9}" dt="2025-08-13T15:36:13.508" v="1215" actId="20577"/>
        <pc:sldMkLst>
          <pc:docMk/>
          <pc:sldMk cId="492448934" sldId="259"/>
        </pc:sldMkLst>
        <pc:spChg chg="mod">
          <ac:chgData name="Robert Lupo" userId="59e42de3-9208-4d80-9d8a-cbb6ed8eec68" providerId="ADAL" clId="{60F69103-194F-4F12-AE92-FC3209DEC7E9}" dt="2025-08-13T15:36:13.508" v="1215" actId="20577"/>
          <ac:spMkLst>
            <pc:docMk/>
            <pc:sldMk cId="492448934" sldId="259"/>
            <ac:spMk id="3" creationId="{EC44E485-E811-49E3-BF14-4FD15489987A}"/>
          </ac:spMkLst>
        </pc:spChg>
      </pc:sldChg>
      <pc:sldChg chg="modSp mod modAnim">
        <pc:chgData name="Robert Lupo" userId="59e42de3-9208-4d80-9d8a-cbb6ed8eec68" providerId="ADAL" clId="{60F69103-194F-4F12-AE92-FC3209DEC7E9}" dt="2025-08-13T15:35:55.245" v="1205" actId="27636"/>
        <pc:sldMkLst>
          <pc:docMk/>
          <pc:sldMk cId="520352180" sldId="260"/>
        </pc:sldMkLst>
        <pc:spChg chg="mod">
          <ac:chgData name="Robert Lupo" userId="59e42de3-9208-4d80-9d8a-cbb6ed8eec68" providerId="ADAL" clId="{60F69103-194F-4F12-AE92-FC3209DEC7E9}" dt="2025-08-13T15:35:55.245" v="1205" actId="27636"/>
          <ac:spMkLst>
            <pc:docMk/>
            <pc:sldMk cId="520352180" sldId="260"/>
            <ac:spMk id="3" creationId="{C3533243-9987-0788-961F-81607E1748EF}"/>
          </ac:spMkLst>
        </pc:spChg>
      </pc:sldChg>
      <pc:sldChg chg="addSp modSp add del mod ord modTransition modAnim">
        <pc:chgData name="Robert Lupo" userId="59e42de3-9208-4d80-9d8a-cbb6ed8eec68" providerId="ADAL" clId="{60F69103-194F-4F12-AE92-FC3209DEC7E9}" dt="2025-08-13T14:31:55.759" v="619" actId="47"/>
        <pc:sldMkLst>
          <pc:docMk/>
          <pc:sldMk cId="2361390470" sldId="261"/>
        </pc:sldMkLst>
        <pc:spChg chg="add mod">
          <ac:chgData name="Robert Lupo" userId="59e42de3-9208-4d80-9d8a-cbb6ed8eec68" providerId="ADAL" clId="{60F69103-194F-4F12-AE92-FC3209DEC7E9}" dt="2025-08-13T14:20:32.640" v="24" actId="1076"/>
          <ac:spMkLst>
            <pc:docMk/>
            <pc:sldMk cId="2361390470" sldId="261"/>
            <ac:spMk id="3" creationId="{5BB32BC7-428D-6F47-9A7C-41289F552E9D}"/>
          </ac:spMkLst>
        </pc:spChg>
        <pc:spChg chg="add mod">
          <ac:chgData name="Robert Lupo" userId="59e42de3-9208-4d80-9d8a-cbb6ed8eec68" providerId="ADAL" clId="{60F69103-194F-4F12-AE92-FC3209DEC7E9}" dt="2025-08-13T14:22:00.542" v="301" actId="1076"/>
          <ac:spMkLst>
            <pc:docMk/>
            <pc:sldMk cId="2361390470" sldId="261"/>
            <ac:spMk id="5" creationId="{1E273FBA-5A38-D7BC-F8E5-31DCEB8A38D4}"/>
          </ac:spMkLst>
        </pc:spChg>
      </pc:sldChg>
      <pc:sldChg chg="modSp add del mod modAnim">
        <pc:chgData name="Robert Lupo" userId="59e42de3-9208-4d80-9d8a-cbb6ed8eec68" providerId="ADAL" clId="{60F69103-194F-4F12-AE92-FC3209DEC7E9}" dt="2025-08-13T14:34:02.874" v="630" actId="47"/>
        <pc:sldMkLst>
          <pc:docMk/>
          <pc:sldMk cId="334027997" sldId="262"/>
        </pc:sldMkLst>
        <pc:spChg chg="mod">
          <ac:chgData name="Robert Lupo" userId="59e42de3-9208-4d80-9d8a-cbb6ed8eec68" providerId="ADAL" clId="{60F69103-194F-4F12-AE92-FC3209DEC7E9}" dt="2025-08-13T14:26:17.731" v="386" actId="1076"/>
          <ac:spMkLst>
            <pc:docMk/>
            <pc:sldMk cId="334027997" sldId="262"/>
            <ac:spMk id="3" creationId="{289B4E30-89C6-DECC-F9BF-C556E9A4663C}"/>
          </ac:spMkLst>
        </pc:spChg>
        <pc:spChg chg="mod">
          <ac:chgData name="Robert Lupo" userId="59e42de3-9208-4d80-9d8a-cbb6ed8eec68" providerId="ADAL" clId="{60F69103-194F-4F12-AE92-FC3209DEC7E9}" dt="2025-08-13T14:28:43.624" v="589" actId="20577"/>
          <ac:spMkLst>
            <pc:docMk/>
            <pc:sldMk cId="334027997" sldId="262"/>
            <ac:spMk id="5" creationId="{B5B7F46A-BC0E-3FD8-1B9D-0BC766A13372}"/>
          </ac:spMkLst>
        </pc:spChg>
      </pc:sldChg>
      <pc:sldChg chg="addSp delSp modSp add mod ord delAnim modAnim">
        <pc:chgData name="Robert Lupo" userId="59e42de3-9208-4d80-9d8a-cbb6ed8eec68" providerId="ADAL" clId="{60F69103-194F-4F12-AE92-FC3209DEC7E9}" dt="2025-08-13T14:31:46.334" v="617"/>
        <pc:sldMkLst>
          <pc:docMk/>
          <pc:sldMk cId="1094391611" sldId="263"/>
        </pc:sldMkLst>
        <pc:spChg chg="del">
          <ac:chgData name="Robert Lupo" userId="59e42de3-9208-4d80-9d8a-cbb6ed8eec68" providerId="ADAL" clId="{60F69103-194F-4F12-AE92-FC3209DEC7E9}" dt="2025-08-13T14:29:26.792" v="594" actId="478"/>
          <ac:spMkLst>
            <pc:docMk/>
            <pc:sldMk cId="1094391611" sldId="263"/>
            <ac:spMk id="2" creationId="{4763F3C7-4371-9CD1-874D-EB7032EF69C4}"/>
          </ac:spMkLst>
        </pc:spChg>
        <pc:spChg chg="del">
          <ac:chgData name="Robert Lupo" userId="59e42de3-9208-4d80-9d8a-cbb6ed8eec68" providerId="ADAL" clId="{60F69103-194F-4F12-AE92-FC3209DEC7E9}" dt="2025-08-13T14:29:31.069" v="596" actId="478"/>
          <ac:spMkLst>
            <pc:docMk/>
            <pc:sldMk cId="1094391611" sldId="263"/>
            <ac:spMk id="3" creationId="{31BC1EF4-34BC-39DB-5FDB-8844CB6C27BE}"/>
          </ac:spMkLst>
        </pc:spChg>
        <pc:spChg chg="add del mod">
          <ac:chgData name="Robert Lupo" userId="59e42de3-9208-4d80-9d8a-cbb6ed8eec68" providerId="ADAL" clId="{60F69103-194F-4F12-AE92-FC3209DEC7E9}" dt="2025-08-13T14:29:29.131" v="595" actId="478"/>
          <ac:spMkLst>
            <pc:docMk/>
            <pc:sldMk cId="1094391611" sldId="263"/>
            <ac:spMk id="5" creationId="{FC73CA19-F56E-F3D9-CFB0-5E36D43236C2}"/>
          </ac:spMkLst>
        </pc:spChg>
        <pc:spChg chg="add del mod">
          <ac:chgData name="Robert Lupo" userId="59e42de3-9208-4d80-9d8a-cbb6ed8eec68" providerId="ADAL" clId="{60F69103-194F-4F12-AE92-FC3209DEC7E9}" dt="2025-08-13T14:29:40.740" v="601" actId="21"/>
          <ac:spMkLst>
            <pc:docMk/>
            <pc:sldMk cId="1094391611" sldId="263"/>
            <ac:spMk id="7" creationId="{2164F7DE-07A3-05E7-33A9-F367F0490422}"/>
          </ac:spMkLst>
        </pc:spChg>
        <pc:spChg chg="add mod">
          <ac:chgData name="Robert Lupo" userId="59e42de3-9208-4d80-9d8a-cbb6ed8eec68" providerId="ADAL" clId="{60F69103-194F-4F12-AE92-FC3209DEC7E9}" dt="2025-08-13T14:31:05.187" v="611" actId="1076"/>
          <ac:spMkLst>
            <pc:docMk/>
            <pc:sldMk cId="1094391611" sldId="263"/>
            <ac:spMk id="9" creationId="{8EAE0AEF-183E-D9B8-1941-9D9D52268D9F}"/>
          </ac:spMkLst>
        </pc:spChg>
        <pc:spChg chg="add mod">
          <ac:chgData name="Robert Lupo" userId="59e42de3-9208-4d80-9d8a-cbb6ed8eec68" providerId="ADAL" clId="{60F69103-194F-4F12-AE92-FC3209DEC7E9}" dt="2025-08-13T14:31:15.040" v="612" actId="1076"/>
          <ac:spMkLst>
            <pc:docMk/>
            <pc:sldMk cId="1094391611" sldId="263"/>
            <ac:spMk id="12" creationId="{AD2BC09B-AB43-A173-E682-CF41CA5A4BF9}"/>
          </ac:spMkLst>
        </pc:spChg>
        <pc:spChg chg="del">
          <ac:chgData name="Robert Lupo" userId="59e42de3-9208-4d80-9d8a-cbb6ed8eec68" providerId="ADAL" clId="{60F69103-194F-4F12-AE92-FC3209DEC7E9}" dt="2025-08-13T14:29:23.830" v="593" actId="478"/>
          <ac:spMkLst>
            <pc:docMk/>
            <pc:sldMk cId="1094391611" sldId="263"/>
            <ac:spMk id="13" creationId="{80494F9D-DD88-6F06-29FD-AB359B81EFFD}"/>
          </ac:spMkLst>
        </pc:spChg>
        <pc:picChg chg="add del">
          <ac:chgData name="Robert Lupo" userId="59e42de3-9208-4d80-9d8a-cbb6ed8eec68" providerId="ADAL" clId="{60F69103-194F-4F12-AE92-FC3209DEC7E9}" dt="2025-08-13T14:29:37.489" v="600" actId="478"/>
          <ac:picMkLst>
            <pc:docMk/>
            <pc:sldMk cId="1094391611" sldId="263"/>
            <ac:picMk id="11" creationId="{DA92014C-D059-7E52-0F2E-353AEFB8C437}"/>
          </ac:picMkLst>
        </pc:picChg>
      </pc:sldChg>
      <pc:sldChg chg="modSp add mod modTransition modAnim">
        <pc:chgData name="Robert Lupo" userId="59e42de3-9208-4d80-9d8a-cbb6ed8eec68" providerId="ADAL" clId="{60F69103-194F-4F12-AE92-FC3209DEC7E9}" dt="2025-08-13T14:34:50.291" v="635"/>
        <pc:sldMkLst>
          <pc:docMk/>
          <pc:sldMk cId="2886168028" sldId="264"/>
        </pc:sldMkLst>
        <pc:spChg chg="mod">
          <ac:chgData name="Robert Lupo" userId="59e42de3-9208-4d80-9d8a-cbb6ed8eec68" providerId="ADAL" clId="{60F69103-194F-4F12-AE92-FC3209DEC7E9}" dt="2025-08-13T14:33:42.771" v="627" actId="1076"/>
          <ac:spMkLst>
            <pc:docMk/>
            <pc:sldMk cId="2886168028" sldId="264"/>
            <ac:spMk id="9" creationId="{B2C6A747-661E-25BA-F917-0A9554222C52}"/>
          </ac:spMkLst>
        </pc:spChg>
        <pc:spChg chg="mod">
          <ac:chgData name="Robert Lupo" userId="59e42de3-9208-4d80-9d8a-cbb6ed8eec68" providerId="ADAL" clId="{60F69103-194F-4F12-AE92-FC3209DEC7E9}" dt="2025-08-13T14:33:49.100" v="628" actId="1076"/>
          <ac:spMkLst>
            <pc:docMk/>
            <pc:sldMk cId="2886168028" sldId="264"/>
            <ac:spMk id="12" creationId="{F67C7596-39C4-97E7-6A0C-CA5C945605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2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7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90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6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5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71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2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1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3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4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4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3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9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3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1648C12-2995-487A-9606-9979503C233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9E91D77-2C93-4793-87FC-9CA2F8F4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84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2AA3DF-D06A-4F43-0BCE-8C3901597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one headstones with text engraved on them&#10;&#10;AI-generated content may be incorrect.">
            <a:extLst>
              <a:ext uri="{FF2B5EF4-FFF2-40B4-BE49-F238E27FC236}">
                <a16:creationId xmlns:a16="http://schemas.microsoft.com/office/drawing/2014/main" id="{0B90920A-2C0B-CC85-CC9D-3B63596D3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4075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7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one headstones with text engraved on them&#10;&#10;AI-generated content may be incorrect.">
            <a:extLst>
              <a:ext uri="{FF2B5EF4-FFF2-40B4-BE49-F238E27FC236}">
                <a16:creationId xmlns:a16="http://schemas.microsoft.com/office/drawing/2014/main" id="{59885D1B-431A-987D-DD47-E5C7F9A4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0442" b="5288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36B94-AD8F-B93E-3B00-7CFAA1B89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8481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The Greatest Command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DE40E-167B-F799-4DD7-A4D8FBDC8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906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Deuteronomy 6:4-5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F398F0-80C7-5BA0-108B-906C0DB5E95C}"/>
              </a:ext>
            </a:extLst>
          </p:cNvPr>
          <p:cNvSpPr txBox="1"/>
          <p:nvPr/>
        </p:nvSpPr>
        <p:spPr>
          <a:xfrm>
            <a:off x="1304925" y="4522930"/>
            <a:ext cx="93630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“Hear, O Israel: The Lord our God, the Lord is one! You shall love the Lord your God with all your heart, with all your soul, and with all your strength.”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18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54FC-A290-2F2D-A058-B99E468CE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70" y="643466"/>
            <a:ext cx="3604848" cy="514773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Garamond" panose="02020404030301010803" pitchFamily="18" charset="0"/>
              </a:rPr>
              <a:t>Love the Lord with all your </a:t>
            </a:r>
            <a:r>
              <a:rPr lang="en-US" b="1" dirty="0"/>
              <a:t>Heart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F60DE6-EAFC-45E6-BD0F-C2A1C0754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6D5EB-22C5-4EEC-A9F1-839ABC702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5" y="0"/>
            <a:ext cx="6095999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86612-8DDF-53EB-E32E-E3E6D828C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654" y="643467"/>
            <a:ext cx="6095998" cy="5147733"/>
          </a:xfrm>
          <a:effectLst/>
        </p:spPr>
        <p:txBody>
          <a:bodyPr anchor="ctr">
            <a:normAutofit/>
          </a:bodyPr>
          <a:lstStyle/>
          <a:p>
            <a:pPr marL="494100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1900" b="1" dirty="0">
                <a:solidFill>
                  <a:schemeClr val="tx1"/>
                </a:solidFill>
                <a:latin typeface="Aptos" panose="020B0004020202020204" pitchFamily="34" charset="0"/>
              </a:rPr>
              <a:t>Loving with the heart is loyalty to God.</a:t>
            </a:r>
          </a:p>
          <a:p>
            <a:pPr marL="7929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Worship God alone – Deut. 11:16.</a:t>
            </a:r>
          </a:p>
          <a:p>
            <a:pPr marL="7929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Long to keep His commands – Deut. 8:2; Jn. 14:15, 21.</a:t>
            </a:r>
          </a:p>
          <a:p>
            <a:pPr marL="494100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1900" b="1" dirty="0">
                <a:solidFill>
                  <a:schemeClr val="tx1"/>
                </a:solidFill>
                <a:latin typeface="Aptos" panose="020B0004020202020204" pitchFamily="34" charset="0"/>
              </a:rPr>
              <a:t>The Lord will not tolerate disloyalty.</a:t>
            </a:r>
          </a:p>
          <a:p>
            <a:pPr marL="7929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Disloyalty is adultery toward God – Jer. 9:1-2; Eze. 6:9.</a:t>
            </a:r>
          </a:p>
          <a:p>
            <a:pPr marL="7929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Punishment for disloyalty is death – Deut. 29:18-20; 13:6-11; 30:17-18.</a:t>
            </a:r>
          </a:p>
          <a:p>
            <a:pPr marL="494100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1900" b="1" dirty="0">
                <a:solidFill>
                  <a:schemeClr val="tx1"/>
                </a:solidFill>
                <a:latin typeface="Aptos" panose="020B0004020202020204" pitchFamily="34" charset="0"/>
              </a:rPr>
              <a:t>When we place our desires over God’s, we betray Him.</a:t>
            </a:r>
          </a:p>
          <a:p>
            <a:pPr marL="7929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Monetary desires – Mt. 6:24.</a:t>
            </a:r>
          </a:p>
          <a:p>
            <a:pPr marL="7929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Fleshly lusts – Rom. 6:19; 7:5; Gal. 5:16</a:t>
            </a:r>
          </a:p>
          <a:p>
            <a:pPr marL="792900" lvl="1" indent="-342900">
              <a:lnSpc>
                <a:spcPct val="90000"/>
              </a:lnSpc>
              <a:buFont typeface="+mj-lt"/>
              <a:buAutoNum type="arabicPeriod"/>
            </a:pPr>
            <a:endParaRPr lang="en-US" sz="1700" b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450000" lvl="1" indent="0" algn="ctr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Do we put ourselves before God?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6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6773B9-F525-C612-58D0-F65A61DD4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9D73-E226-025A-B547-9B081E7F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70" y="643466"/>
            <a:ext cx="3604848" cy="514773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Garamond" panose="02020404030301010803" pitchFamily="18" charset="0"/>
              </a:rPr>
              <a:t>Love the Lord with all your </a:t>
            </a:r>
            <a:r>
              <a:rPr lang="en-US" b="1" dirty="0"/>
              <a:t>Soul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F60DE6-EAFC-45E6-BD0F-C2A1C0754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6D5EB-22C5-4EEC-A9F1-839ABC702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5" y="0"/>
            <a:ext cx="6095999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4E485-E811-49E3-BF14-4FD15489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653" y="643467"/>
            <a:ext cx="6095999" cy="5147733"/>
          </a:xfrm>
          <a:effectLst/>
        </p:spPr>
        <p:txBody>
          <a:bodyPr anchor="ctr">
            <a:normAutofit fontScale="92500" lnSpcReduction="10000"/>
          </a:bodyPr>
          <a:lstStyle/>
          <a:p>
            <a:pPr marL="494100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2100" b="1" dirty="0">
                <a:solidFill>
                  <a:schemeClr val="tx1"/>
                </a:solidFill>
                <a:latin typeface="Aptos" panose="020B0004020202020204" pitchFamily="34" charset="0"/>
              </a:rPr>
              <a:t>Loving with your soul is with your true desire.</a:t>
            </a:r>
          </a:p>
          <a:p>
            <a:pPr marL="7929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latin typeface="Aptos" panose="020B0004020202020204" pitchFamily="34" charset="0"/>
              </a:rPr>
              <a:t>Your soul is your true self – Gen. 2:7 (ASV);1 Thess. 5:23; Ps. 103:1.</a:t>
            </a:r>
          </a:p>
          <a:p>
            <a:pPr marL="7929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latin typeface="Aptos" panose="020B0004020202020204" pitchFamily="34" charset="0"/>
              </a:rPr>
              <a:t>Your soul is revealed by your true desires – Ps. 63:1.</a:t>
            </a:r>
          </a:p>
          <a:p>
            <a:pPr marL="494100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2100" b="1" dirty="0">
                <a:solidFill>
                  <a:schemeClr val="tx1"/>
                </a:solidFill>
                <a:latin typeface="Aptos" panose="020B0004020202020204" pitchFamily="34" charset="0"/>
              </a:rPr>
              <a:t>The Lord accepts nothing less than our deepest desire to please Him.</a:t>
            </a:r>
          </a:p>
          <a:p>
            <a:pPr marL="7929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700">
                <a:solidFill>
                  <a:schemeClr val="tx1"/>
                </a:solidFill>
                <a:latin typeface="Aptos" panose="020B0004020202020204" pitchFamily="34" charset="0"/>
              </a:rPr>
              <a:t>Our </a:t>
            </a:r>
            <a:r>
              <a:rPr lang="en-US" sz="1700" dirty="0">
                <a:solidFill>
                  <a:schemeClr val="tx1"/>
                </a:solidFill>
                <a:latin typeface="Aptos" panose="020B0004020202020204" pitchFamily="34" charset="0"/>
              </a:rPr>
              <a:t>desires must be His desires – Gal. 5:22-24; Prov. 3:5-6; Ps. 40:8.</a:t>
            </a:r>
          </a:p>
          <a:p>
            <a:pPr marL="7929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latin typeface="Aptos" panose="020B0004020202020204" pitchFamily="34" charset="0"/>
              </a:rPr>
              <a:t>We must reshape our desires to the Lord’s – Gal. 5:25;  Col. 3:5; Is 55:7-8.</a:t>
            </a:r>
          </a:p>
          <a:p>
            <a:pPr marL="494100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2100" b="1" dirty="0">
                <a:solidFill>
                  <a:schemeClr val="tx1"/>
                </a:solidFill>
                <a:latin typeface="Aptos" panose="020B0004020202020204" pitchFamily="34" charset="0"/>
              </a:rPr>
              <a:t>Christians must truly desire to please God above self.</a:t>
            </a:r>
          </a:p>
          <a:p>
            <a:pPr marL="7929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latin typeface="Aptos" panose="020B0004020202020204" pitchFamily="34" charset="0"/>
              </a:rPr>
              <a:t>God is deserving of our desire – Deut. 7:9.</a:t>
            </a:r>
          </a:p>
          <a:p>
            <a:pPr marL="7929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latin typeface="Aptos" panose="020B0004020202020204" pitchFamily="34" charset="0"/>
              </a:rPr>
              <a:t>We cannot hide our true desires from God – Lk. 12:2;     </a:t>
            </a:r>
            <a:r>
              <a:rPr lang="en-US" sz="1700" dirty="0" err="1">
                <a:solidFill>
                  <a:schemeClr val="tx1"/>
                </a:solidFill>
                <a:latin typeface="Aptos" panose="020B0004020202020204" pitchFamily="34" charset="0"/>
              </a:rPr>
              <a:t>Ecc</a:t>
            </a:r>
            <a:r>
              <a:rPr lang="en-US" sz="1700" dirty="0">
                <a:solidFill>
                  <a:schemeClr val="tx1"/>
                </a:solidFill>
                <a:latin typeface="Aptos" panose="020B0004020202020204" pitchFamily="34" charset="0"/>
              </a:rPr>
              <a:t>. 12:14.</a:t>
            </a:r>
          </a:p>
          <a:p>
            <a:pPr marL="792900" lvl="1" indent="-342900">
              <a:lnSpc>
                <a:spcPct val="90000"/>
              </a:lnSpc>
              <a:buFont typeface="+mj-lt"/>
              <a:buAutoNum type="arabicPeriod"/>
            </a:pPr>
            <a:endParaRPr lang="en-US" sz="1700" b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450000" lvl="1" indent="0" algn="ctr">
              <a:lnSpc>
                <a:spcPct val="90000"/>
              </a:lnSpc>
              <a:buNone/>
            </a:pPr>
            <a:r>
              <a:rPr lang="en-US" sz="2200" b="1" dirty="0">
                <a:solidFill>
                  <a:schemeClr val="tx1"/>
                </a:solidFill>
                <a:latin typeface="Aptos" panose="020B0004020202020204" pitchFamily="34" charset="0"/>
              </a:rPr>
              <a:t>Do we desire the Lord and His righteousness?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22A822-BC61-B133-30CD-6B49D2783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8187-6FB8-E190-B8F1-4D7D6430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70" y="643466"/>
            <a:ext cx="3604848" cy="514773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Garamond" panose="02020404030301010803" pitchFamily="18" charset="0"/>
              </a:rPr>
              <a:t>Love the Lord with all your </a:t>
            </a:r>
            <a:r>
              <a:rPr lang="en-US" b="1" dirty="0"/>
              <a:t>Strength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B9500-04F2-3732-A4B4-91221561D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DD9E79-5C99-6D7D-407C-4FBD08D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5" y="0"/>
            <a:ext cx="6095999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33243-9987-0788-961F-81607E174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653" y="643467"/>
            <a:ext cx="6095999" cy="5147733"/>
          </a:xfrm>
          <a:effectLst/>
        </p:spPr>
        <p:txBody>
          <a:bodyPr anchor="ctr">
            <a:normAutofit fontScale="92500" lnSpcReduction="10000"/>
          </a:bodyPr>
          <a:lstStyle/>
          <a:p>
            <a:pPr marL="494100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1900" b="1" dirty="0">
                <a:solidFill>
                  <a:schemeClr val="tx1"/>
                </a:solidFill>
                <a:latin typeface="Aptos" panose="020B0004020202020204" pitchFamily="34" charset="0"/>
              </a:rPr>
              <a:t>Loving with your strength is with all your ability – Col. 3:23-24.</a:t>
            </a:r>
          </a:p>
          <a:p>
            <a:pPr marL="869950" lvl="1" indent="-41275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Observing all His commandments – Deut. 28:1.</a:t>
            </a:r>
          </a:p>
          <a:p>
            <a:pPr marL="869950" lvl="1" indent="-41275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Doing His work – Mt. 16:24; Gal. 6:4-5</a:t>
            </a:r>
          </a:p>
          <a:p>
            <a:pPr marL="869950" lvl="1" indent="-4127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Not allowing anything to distract us from pleasing Him – Deut. 28:14.</a:t>
            </a:r>
          </a:p>
          <a:p>
            <a:pPr marL="494100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1900" b="1" dirty="0">
                <a:solidFill>
                  <a:schemeClr val="tx1"/>
                </a:solidFill>
                <a:latin typeface="Aptos" panose="020B0004020202020204" pitchFamily="34" charset="0"/>
              </a:rPr>
              <a:t>We cannot be lazy in doing His work – Deut. 28:47-48.</a:t>
            </a:r>
          </a:p>
          <a:p>
            <a:pPr marL="869950" lvl="1" indent="-41275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The Lord has much work to do, and it is our privilege to be one of His workers – Mt. 25:26-30.</a:t>
            </a:r>
          </a:p>
          <a:p>
            <a:pPr marL="869950" lvl="1" indent="-41275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The Lord has no need for servants who have something better to do.</a:t>
            </a:r>
          </a:p>
          <a:p>
            <a:pPr marL="494100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1900" b="1" dirty="0">
                <a:solidFill>
                  <a:schemeClr val="tx1"/>
                </a:solidFill>
                <a:latin typeface="Aptos" panose="020B0004020202020204" pitchFamily="34" charset="0"/>
              </a:rPr>
              <a:t>The workload is light.</a:t>
            </a:r>
          </a:p>
          <a:p>
            <a:pPr marL="8712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latin typeface="Aptos" panose="020B0004020202020204" pitchFamily="34" charset="0"/>
              </a:rPr>
              <a:t>Christ promised us a light burden – Mt. 11:28-30.</a:t>
            </a:r>
          </a:p>
          <a:p>
            <a:pPr marL="869950" lvl="1" indent="-412750">
              <a:lnSpc>
                <a:spcPct val="9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Christ strengthens us – Phil. 4:13.</a:t>
            </a:r>
          </a:p>
          <a:p>
            <a:pPr marL="457200" lvl="1" indent="0" algn="ctr">
              <a:lnSpc>
                <a:spcPct val="90000"/>
              </a:lnSpc>
              <a:buNone/>
            </a:pPr>
            <a:endParaRPr lang="en-US" b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Do give our all for Christ and the church?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3036EC-5DEB-EACD-F197-C86625587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one headstones with text engraved on them&#10;&#10;AI-generated content may be incorrect.">
            <a:extLst>
              <a:ext uri="{FF2B5EF4-FFF2-40B4-BE49-F238E27FC236}">
                <a16:creationId xmlns:a16="http://schemas.microsoft.com/office/drawing/2014/main" id="{DA92014C-D059-7E52-0F2E-353AEFB8C4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0442" b="5288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AE0AEF-183E-D9B8-1941-9D9D52268D9F}"/>
              </a:ext>
            </a:extLst>
          </p:cNvPr>
          <p:cNvSpPr txBox="1"/>
          <p:nvPr/>
        </p:nvSpPr>
        <p:spPr>
          <a:xfrm>
            <a:off x="1123949" y="1323113"/>
            <a:ext cx="9944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ngravers MT" panose="02090707080505020304" pitchFamily="18" charset="0"/>
                <a:ea typeface="+mn-ea"/>
                <a:cs typeface="+mn-cs"/>
              </a:rPr>
              <a:t>Obey god’s Greatest Command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2BC09B-AB43-A173-E682-CF41CA5A4BF9}"/>
              </a:ext>
            </a:extLst>
          </p:cNvPr>
          <p:cNvSpPr txBox="1"/>
          <p:nvPr/>
        </p:nvSpPr>
        <p:spPr>
          <a:xfrm>
            <a:off x="2840830" y="3780562"/>
            <a:ext cx="6510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Love God with all your LOYALTY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Love God with all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your DESIRE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Love God with all your ABILITY</a:t>
            </a:r>
          </a:p>
        </p:txBody>
      </p:sp>
    </p:spTree>
    <p:extLst>
      <p:ext uri="{BB962C8B-B14F-4D97-AF65-F5344CB8AC3E}">
        <p14:creationId xmlns:p14="http://schemas.microsoft.com/office/powerpoint/2010/main" val="1094391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A43D2D-5964-4C8F-796D-159B07536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one headstones with text engraved on them&#10;&#10;AI-generated content may be incorrect.">
            <a:extLst>
              <a:ext uri="{FF2B5EF4-FFF2-40B4-BE49-F238E27FC236}">
                <a16:creationId xmlns:a16="http://schemas.microsoft.com/office/drawing/2014/main" id="{6F8B6D94-E900-A4B0-20A4-16115B4A59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0442" b="5288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C6A747-661E-25BA-F917-0A9554222C52}"/>
              </a:ext>
            </a:extLst>
          </p:cNvPr>
          <p:cNvSpPr txBox="1"/>
          <p:nvPr/>
        </p:nvSpPr>
        <p:spPr>
          <a:xfrm>
            <a:off x="1038231" y="674564"/>
            <a:ext cx="101155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Have you Obeyed God’s commands to be saved?</a:t>
            </a: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C7596-39C4-97E7-6A0C-CA5C94560550}"/>
              </a:ext>
            </a:extLst>
          </p:cNvPr>
          <p:cNvSpPr txBox="1"/>
          <p:nvPr/>
        </p:nvSpPr>
        <p:spPr>
          <a:xfrm>
            <a:off x="2840826" y="3598114"/>
            <a:ext cx="65103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– Jn. 3:16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 – Acts 2:38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– Rom. 10:9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BAPTIZED – Mk. 16:16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FAITHFULLY – Rev. 2:10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168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333</TotalTime>
  <Words>505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Calisto MT</vt:lpstr>
      <vt:lpstr>Engravers MT</vt:lpstr>
      <vt:lpstr>Garamond</vt:lpstr>
      <vt:lpstr>Wingdings 2</vt:lpstr>
      <vt:lpstr>Slate</vt:lpstr>
      <vt:lpstr>PowerPoint Presentation</vt:lpstr>
      <vt:lpstr>The Greatest Command</vt:lpstr>
      <vt:lpstr>Love the Lord with all your Heart</vt:lpstr>
      <vt:lpstr>Love the Lord with all your Soul</vt:lpstr>
      <vt:lpstr>Love the Lord with all your Strength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Lupo</dc:creator>
  <cp:lastModifiedBy>Robert Lupo</cp:lastModifiedBy>
  <cp:revision>2</cp:revision>
  <dcterms:created xsi:type="dcterms:W3CDTF">2025-08-12T14:28:16Z</dcterms:created>
  <dcterms:modified xsi:type="dcterms:W3CDTF">2025-08-17T12:24:33Z</dcterms:modified>
</cp:coreProperties>
</file>