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65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6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C1BD274D-8380-2815-F335-3D628F13D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FA7E09F7-1B62-7E69-006E-A95822A3F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440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C8A929E7-D50D-32F8-6FC7-AA6FB5BD3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8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84B4838B-26CA-6FD7-DFC9-6AED05C64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41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hands&#10;&#10;Description automatically generated">
            <a:extLst>
              <a:ext uri="{FF2B5EF4-FFF2-40B4-BE49-F238E27FC236}">
                <a16:creationId xmlns:a16="http://schemas.microsoft.com/office/drawing/2014/main" id="{4D729ECA-74BD-4046-5B94-BB1C18586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60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99AD41C0-6D51-D50A-1000-491FCD93B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81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hands&#10;&#10;Description automatically generated">
            <a:extLst>
              <a:ext uri="{FF2B5EF4-FFF2-40B4-BE49-F238E27FC236}">
                <a16:creationId xmlns:a16="http://schemas.microsoft.com/office/drawing/2014/main" id="{FC691919-36F0-105B-2345-BDDDB13CE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62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01803E3-E72E-6348-02EB-B3A336563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99"/>
          <a:stretch/>
        </p:blipFill>
        <p:spPr>
          <a:xfrm>
            <a:off x="504" y="283"/>
            <a:ext cx="12190992" cy="4388837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7312BF5-92B3-03C1-AC95-43D595605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BFC54-D3DB-3568-830C-A1C077E3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very different groups converged at just the right time </a:t>
            </a:r>
            <a:br>
              <a:rPr lang="en-US" dirty="0"/>
            </a:br>
            <a:r>
              <a:rPr lang="en-US" dirty="0"/>
              <a:t>on the road leading into Nain</a:t>
            </a:r>
          </a:p>
          <a:p>
            <a:r>
              <a:rPr lang="en-US" dirty="0"/>
              <a:t>We know nothing of the reason for Jesus’ visit to Nain </a:t>
            </a:r>
            <a:br>
              <a:rPr lang="en-US" dirty="0"/>
            </a:br>
            <a:r>
              <a:rPr lang="en-US" dirty="0"/>
              <a:t>other than this occasion</a:t>
            </a:r>
          </a:p>
          <a:p>
            <a:r>
              <a:rPr lang="en-US" dirty="0"/>
              <a:t>Two large crowds met and were witnesses to the glory 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BFC54-D3DB-3568-830C-A1C077E3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woman had lost her only son – deepest of grief </a:t>
            </a:r>
            <a:br>
              <a:rPr lang="en-US" dirty="0"/>
            </a:br>
            <a:r>
              <a:rPr lang="en-US" dirty="0"/>
              <a:t>(Jer. 6:26; Zech. 12:10; Amos 8:10)</a:t>
            </a:r>
          </a:p>
          <a:p>
            <a:r>
              <a:rPr lang="en-US" dirty="0"/>
              <a:t>The woman was “weeping” </a:t>
            </a:r>
            <a:br>
              <a:rPr lang="en-US" dirty="0"/>
            </a:br>
            <a:r>
              <a:rPr lang="en-US" dirty="0"/>
              <a:t>(Greek: </a:t>
            </a:r>
            <a:r>
              <a:rPr lang="en-US" i="1" dirty="0" err="1"/>
              <a:t>klaio</a:t>
            </a:r>
            <a:r>
              <a:rPr lang="en-US" dirty="0"/>
              <a:t>) – crying aloud, sob, wail, loud expression of grief</a:t>
            </a:r>
          </a:p>
        </p:txBody>
      </p:sp>
    </p:spTree>
    <p:extLst>
      <p:ext uri="{BB962C8B-B14F-4D97-AF65-F5344CB8AC3E}">
        <p14:creationId xmlns:p14="http://schemas.microsoft.com/office/powerpoint/2010/main" val="3191352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BFC54-D3DB-3568-830C-A1C077E3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955164" cy="5663511"/>
          </a:xfrm>
        </p:spPr>
        <p:txBody>
          <a:bodyPr>
            <a:normAutofit/>
          </a:bodyPr>
          <a:lstStyle/>
          <a:p>
            <a:r>
              <a:rPr lang="en-US" dirty="0"/>
              <a:t>“Jesus saw” the woman (7:13) – “to perceive” or “to know”</a:t>
            </a:r>
          </a:p>
          <a:p>
            <a:pPr lvl="1"/>
            <a:r>
              <a:rPr lang="en-US" dirty="0"/>
              <a:t>He saw her with His eyes and with His mind and His heart</a:t>
            </a:r>
          </a:p>
          <a:p>
            <a:r>
              <a:rPr lang="en-US" dirty="0"/>
              <a:t>Jesus “had compassion on her” (7:13) </a:t>
            </a:r>
          </a:p>
          <a:p>
            <a:pPr lvl="1"/>
            <a:r>
              <a:rPr lang="en-US" dirty="0"/>
              <a:t>He felt for her “in His bowels” (seat of deepest, innermost emotions)</a:t>
            </a:r>
          </a:p>
          <a:p>
            <a:pPr lvl="1"/>
            <a:r>
              <a:rPr lang="en-US" dirty="0"/>
              <a:t>He spoke to her heart, knowing what He was going to do: “Stop weeping”</a:t>
            </a:r>
          </a:p>
        </p:txBody>
      </p:sp>
    </p:spTree>
    <p:extLst>
      <p:ext uri="{BB962C8B-B14F-4D97-AF65-F5344CB8AC3E}">
        <p14:creationId xmlns:p14="http://schemas.microsoft.com/office/powerpoint/2010/main" val="1811281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BFC54-D3DB-3568-830C-A1C077E3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touched the “coffin” on which the wrapped body was carried</a:t>
            </a:r>
          </a:p>
          <a:p>
            <a:r>
              <a:rPr lang="en-US" dirty="0"/>
              <a:t>Jesus spoke to the dead, “Young man, I say to you, arise” (7:14)</a:t>
            </a:r>
          </a:p>
          <a:p>
            <a:pPr lvl="1"/>
            <a:r>
              <a:rPr lang="en-US" dirty="0"/>
              <a:t>When Jesus spoke to the dead, they heard and obeyed (cf. John 11:25)</a:t>
            </a:r>
          </a:p>
          <a:p>
            <a:pPr lvl="1"/>
            <a:r>
              <a:rPr lang="en-US" dirty="0"/>
              <a:t>This is a preview of what will happen at His return (John 5:28-29)</a:t>
            </a:r>
          </a:p>
          <a:p>
            <a:r>
              <a:rPr lang="en-US" dirty="0"/>
              <a:t>The boy who was dead sat up and began to speak (7:15)</a:t>
            </a:r>
          </a:p>
          <a:p>
            <a:pPr lvl="1"/>
            <a:r>
              <a:rPr lang="en-US" dirty="0"/>
              <a:t>He was restored to life, health and strength</a:t>
            </a:r>
          </a:p>
        </p:txBody>
      </p:sp>
    </p:spTree>
    <p:extLst>
      <p:ext uri="{BB962C8B-B14F-4D97-AF65-F5344CB8AC3E}">
        <p14:creationId xmlns:p14="http://schemas.microsoft.com/office/powerpoint/2010/main" val="2709153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BFC54-D3DB-3568-830C-A1C077E3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gave the young man back to his mother</a:t>
            </a:r>
          </a:p>
          <a:p>
            <a:r>
              <a:rPr lang="en-US" dirty="0"/>
              <a:t>Jesus gave her reason to stop weeping, as He had bid her to do</a:t>
            </a:r>
          </a:p>
          <a:p>
            <a:r>
              <a:rPr lang="en-US" dirty="0"/>
              <a:t>There will be reunions after death (Matt. 8:11; 1 Thess. 4:13-18)</a:t>
            </a:r>
          </a:p>
        </p:txBody>
      </p:sp>
    </p:spTree>
    <p:extLst>
      <p:ext uri="{BB962C8B-B14F-4D97-AF65-F5344CB8AC3E}">
        <p14:creationId xmlns:p14="http://schemas.microsoft.com/office/powerpoint/2010/main" val="2453762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BFC54-D3DB-3568-830C-A1C077E3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“Fear came upon all”</a:t>
            </a:r>
          </a:p>
          <a:p>
            <a:pPr lvl="1"/>
            <a:r>
              <a:rPr lang="en-US" dirty="0"/>
              <a:t>They realized they were in the presence of divinity</a:t>
            </a:r>
          </a:p>
          <a:p>
            <a:r>
              <a:rPr lang="en-US" dirty="0"/>
              <a:t>Fear gave place to praise: “They kept on glorifying God”</a:t>
            </a:r>
          </a:p>
          <a:p>
            <a:r>
              <a:rPr lang="en-US" dirty="0"/>
              <a:t>Their rational conclusion (based on the evidence):</a:t>
            </a:r>
          </a:p>
          <a:p>
            <a:pPr lvl="1"/>
            <a:r>
              <a:rPr lang="en-US" dirty="0"/>
              <a:t>“A great prophet has risen up among us” (cf. Deut. 18:15-19)</a:t>
            </a:r>
          </a:p>
          <a:p>
            <a:pPr lvl="1"/>
            <a:r>
              <a:rPr lang="en-US" dirty="0"/>
              <a:t>“God has visited His people” (cf. Luke 1:68) = look upon with care to help</a:t>
            </a:r>
          </a:p>
          <a:p>
            <a:r>
              <a:rPr lang="en-US" dirty="0"/>
              <a:t>The news of Jesus could not be kept</a:t>
            </a:r>
          </a:p>
        </p:txBody>
      </p:sp>
    </p:spTree>
    <p:extLst>
      <p:ext uri="{BB962C8B-B14F-4D97-AF65-F5344CB8AC3E}">
        <p14:creationId xmlns:p14="http://schemas.microsoft.com/office/powerpoint/2010/main" val="1967102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8347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456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cp:lastPrinted>2025-04-13T18:24:42Z</cp:lastPrinted>
  <dcterms:created xsi:type="dcterms:W3CDTF">2024-12-31T23:52:29Z</dcterms:created>
  <dcterms:modified xsi:type="dcterms:W3CDTF">2025-08-10T21:11:33Z</dcterms:modified>
</cp:coreProperties>
</file>