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5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6" autoAdjust="0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8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F6EC45B9-512E-3ED2-0A88-AFEFEBDF5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4FE0335F-A6A6-4671-DD63-EE810F55C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54658"/>
            <a:ext cx="11849147" cy="5103339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hands&#10;&#10;Description automatically generated">
            <a:extLst>
              <a:ext uri="{FF2B5EF4-FFF2-40B4-BE49-F238E27FC236}">
                <a16:creationId xmlns:a16="http://schemas.microsoft.com/office/drawing/2014/main" id="{50A6D727-C597-9DEE-7244-A4CBC1C99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54658"/>
            <a:ext cx="11849147" cy="5103339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93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26A26E1B-9948-9371-2A67-8694CBF401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38184"/>
            <a:ext cx="11849147" cy="5119814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92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99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5" r:id="rId3"/>
    <p:sldLayoutId id="2147483674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circle with white text&#10;&#10;Description automatically generated">
            <a:extLst>
              <a:ext uri="{FF2B5EF4-FFF2-40B4-BE49-F238E27FC236}">
                <a16:creationId xmlns:a16="http://schemas.microsoft.com/office/drawing/2014/main" id="{1C347679-793C-E5BC-9B55-7BF1A8102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05" y="131753"/>
            <a:ext cx="5604789" cy="5604789"/>
          </a:xfrm>
          <a:prstGeom prst="rect">
            <a:avLst/>
          </a:prstGeom>
        </p:spPr>
      </p:pic>
      <p:pic>
        <p:nvPicPr>
          <p:cNvPr id="3" name="Picture 2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6B401930-1844-C0A6-E36D-CB5908721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A49153A-88FE-E4F4-329B-9F7106AC14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8"/>
          <a:stretch/>
        </p:blipFill>
        <p:spPr>
          <a:xfrm>
            <a:off x="504" y="283"/>
            <a:ext cx="12190992" cy="4255833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D0A06FB-BAB2-B23A-36CB-F1BB5C161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" y="567"/>
            <a:ext cx="12190992" cy="6857433"/>
          </a:xfrm>
          <a:prstGeom prst="rect">
            <a:avLst/>
          </a:prstGeom>
        </p:spPr>
      </p:pic>
      <p:pic>
        <p:nvPicPr>
          <p:cNvPr id="8" name="Picture 7" descr="A blue circle with white text&#10;&#10;Description automatically generated">
            <a:extLst>
              <a:ext uri="{FF2B5EF4-FFF2-40B4-BE49-F238E27FC236}">
                <a16:creationId xmlns:a16="http://schemas.microsoft.com/office/drawing/2014/main" id="{D3F9FCD0-6BB8-FE05-262C-0AD03041F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05" y="218840"/>
            <a:ext cx="2600560" cy="26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05325F-ECDE-1D95-625D-ED213A661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had the power to stop death </a:t>
            </a:r>
            <a:br>
              <a:rPr lang="en-US" dirty="0"/>
            </a:br>
            <a:r>
              <a:rPr lang="en-US" dirty="0"/>
              <a:t>(7:1-2; cf. John 4:46-47)</a:t>
            </a:r>
          </a:p>
          <a:p>
            <a:r>
              <a:rPr lang="en-US" dirty="0"/>
              <a:t>Jesus had the heart to help others in need </a:t>
            </a:r>
            <a:br>
              <a:rPr lang="en-US" dirty="0"/>
            </a:br>
            <a:r>
              <a:rPr lang="en-US" dirty="0"/>
              <a:t>(7:3-6; cf. Matt. 9:36)</a:t>
            </a:r>
          </a:p>
          <a:p>
            <a:r>
              <a:rPr lang="en-US" dirty="0"/>
              <a:t>Jesus had the authority to command disease to “Go” from anywhere </a:t>
            </a:r>
            <a:br>
              <a:rPr lang="en-US" dirty="0"/>
            </a:br>
            <a:r>
              <a:rPr lang="en-US" dirty="0"/>
              <a:t>(7:7-10; cf. Matt. 8:16)</a:t>
            </a:r>
          </a:p>
        </p:txBody>
      </p:sp>
    </p:spTree>
    <p:extLst>
      <p:ext uri="{BB962C8B-B14F-4D97-AF65-F5344CB8AC3E}">
        <p14:creationId xmlns:p14="http://schemas.microsoft.com/office/powerpoint/2010/main" val="2164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05325F-ECDE-1D95-625D-ED213A661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the one who Jesus praises (7:9; cf. Heb. 2:11)</a:t>
            </a:r>
          </a:p>
          <a:p>
            <a:r>
              <a:rPr lang="en-US" dirty="0"/>
              <a:t>Be the one who believes big (7:1-3; cf. Luke 18:27)</a:t>
            </a:r>
          </a:p>
          <a:p>
            <a:r>
              <a:rPr lang="en-US" dirty="0"/>
              <a:t>Be the one who cares deep (7:1-5; cf. Matt. 25:45)</a:t>
            </a:r>
          </a:p>
          <a:p>
            <a:r>
              <a:rPr lang="en-US" dirty="0"/>
              <a:t>Be the one who stays humble (7:6-7a; cf. Luke 5:8; Isa. 6:5)</a:t>
            </a:r>
          </a:p>
          <a:p>
            <a:r>
              <a:rPr lang="en-US" dirty="0"/>
              <a:t>Be the one who respects His authority (7:7b-8; cf. John 12:48)</a:t>
            </a:r>
          </a:p>
          <a:p>
            <a:r>
              <a:rPr lang="en-US" dirty="0"/>
              <a:t>Be the one who trusts Him completely (7:1-10; cf. 1 Sam. 3:18; 2 Sam. 15:26)</a:t>
            </a:r>
          </a:p>
          <a:p>
            <a:r>
              <a:rPr lang="en-US" dirty="0"/>
              <a:t>Be the one who stands out from the crowd (7:9; cf. Rom. 12:2; Phil. 2:15)</a:t>
            </a:r>
          </a:p>
        </p:txBody>
      </p:sp>
    </p:spTree>
    <p:extLst>
      <p:ext uri="{BB962C8B-B14F-4D97-AF65-F5344CB8AC3E}">
        <p14:creationId xmlns:p14="http://schemas.microsoft.com/office/powerpoint/2010/main" val="2620365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04109"/>
            <a:ext cx="11849147" cy="51538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today that Jesus is the Son of God (Acts 16:31)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today (Acts 3:19)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today (Romans 10:9)</a:t>
            </a:r>
          </a:p>
          <a:p>
            <a:pPr>
              <a:lnSpc>
                <a:spcPct val="100000"/>
              </a:lnSpc>
            </a:pPr>
            <a:r>
              <a:rPr lang="en-US" dirty="0"/>
              <a:t>Be baptized into Christ today (Mark 16:16)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today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today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today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Live faithfully for the Lord from today forward (Revelation 2:10)</a:t>
            </a:r>
          </a:p>
        </p:txBody>
      </p:sp>
    </p:spTree>
    <p:extLst>
      <p:ext uri="{BB962C8B-B14F-4D97-AF65-F5344CB8AC3E}">
        <p14:creationId xmlns:p14="http://schemas.microsoft.com/office/powerpoint/2010/main" val="478347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269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19</cp:revision>
  <cp:lastPrinted>2025-04-13T18:24:42Z</cp:lastPrinted>
  <dcterms:created xsi:type="dcterms:W3CDTF">2024-12-31T23:52:29Z</dcterms:created>
  <dcterms:modified xsi:type="dcterms:W3CDTF">2025-08-10T12:36:08Z</dcterms:modified>
</cp:coreProperties>
</file>