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CD8150E4-65BE-473D-FA97-D32D40063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shadow on the ground&#10;&#10;Description automatically generated">
            <a:extLst>
              <a:ext uri="{FF2B5EF4-FFF2-40B4-BE49-F238E27FC236}">
                <a16:creationId xmlns:a16="http://schemas.microsoft.com/office/drawing/2014/main" id="{A9746443-005C-1DA2-FFE0-64DFE4923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74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C8B1B6A1-66AD-9783-BE35-50A65151F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18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8D6F4E7E-B5E8-D944-D488-2535F6D01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849147" cy="5803555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59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2" r:id="rId3"/>
    <p:sldLayoutId id="2147483683" r:id="rId4"/>
    <p:sldLayoutId id="214748368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193A611-8A5B-8717-BDAB-E81390898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5" b="38666"/>
          <a:stretch/>
        </p:blipFill>
        <p:spPr>
          <a:xfrm>
            <a:off x="504" y="1629295"/>
            <a:ext cx="12190992" cy="2576945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D2EBAB4-38F4-0546-3936-A56D3757C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These are behaviors and habits, taught in Scripture, which are designed to:</a:t>
            </a:r>
          </a:p>
          <a:p>
            <a:pPr lvl="1"/>
            <a:r>
              <a:rPr lang="en-US" sz="2400" dirty="0"/>
              <a:t>Draw one into a closer personal relationship with God</a:t>
            </a:r>
          </a:p>
          <a:p>
            <a:pPr lvl="1"/>
            <a:r>
              <a:rPr lang="en-US" sz="2400" dirty="0"/>
              <a:t>Deepen one’s faith and commitment to the will of God </a:t>
            </a:r>
          </a:p>
          <a:p>
            <a:pPr lvl="1"/>
            <a:r>
              <a:rPr lang="en-US" sz="2400" dirty="0"/>
              <a:t>Transform one more thoroughly into the image of Christ</a:t>
            </a:r>
          </a:p>
          <a:p>
            <a:r>
              <a:rPr lang="en-US" sz="2800" dirty="0"/>
              <a:t>Examples of spiritual disciplines include:</a:t>
            </a:r>
          </a:p>
          <a:p>
            <a:pPr lvl="1"/>
            <a:r>
              <a:rPr lang="en-US" sz="2400" dirty="0"/>
              <a:t>Prayer, Study, Meditation, Memorization, Fasting, Service, Solitude, Fellowship, etc.</a:t>
            </a:r>
          </a:p>
          <a:p>
            <a:r>
              <a:rPr lang="en-US" sz="2800" dirty="0"/>
              <a:t>Basically, a “spiritual discipline” is taking seriously the habits God expects His people to adopt and disciplining self to make it a natural part of life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900" dirty="0"/>
              <a:t>Expectation – “when” (not “if”)</a:t>
            </a:r>
          </a:p>
          <a:p>
            <a:pPr lvl="1"/>
            <a:r>
              <a:rPr lang="en-US" sz="2500" dirty="0"/>
              <a:t> These are behaviors God expects of His children</a:t>
            </a:r>
          </a:p>
          <a:p>
            <a:r>
              <a:rPr lang="en-US" sz="2900" dirty="0"/>
              <a:t>Motivation – “do not be like”  </a:t>
            </a:r>
          </a:p>
          <a:p>
            <a:pPr lvl="1"/>
            <a:r>
              <a:rPr lang="en-US" sz="2500" dirty="0"/>
              <a:t>To God, it matters why you do something</a:t>
            </a:r>
          </a:p>
          <a:p>
            <a:r>
              <a:rPr lang="en-US" sz="2900" dirty="0"/>
              <a:t>Authorization – “I say to you” </a:t>
            </a:r>
          </a:p>
          <a:p>
            <a:pPr lvl="1"/>
            <a:r>
              <a:rPr lang="en-US" sz="2500" dirty="0"/>
              <a:t>What matters is what Jesus says and authorizes</a:t>
            </a:r>
          </a:p>
          <a:p>
            <a:r>
              <a:rPr lang="en-US" sz="2900" dirty="0"/>
              <a:t>Distinction – “But you”  </a:t>
            </a:r>
          </a:p>
          <a:p>
            <a:pPr lvl="1"/>
            <a:r>
              <a:rPr lang="en-US" sz="2500" dirty="0"/>
              <a:t>A different motivation leads to different behaviors leading to different results</a:t>
            </a:r>
          </a:p>
          <a:p>
            <a:r>
              <a:rPr lang="en-US" sz="2900" dirty="0"/>
              <a:t>Submission – “in secret”  </a:t>
            </a:r>
          </a:p>
          <a:p>
            <a:pPr lvl="1"/>
            <a:r>
              <a:rPr lang="en-US" sz="2500" dirty="0"/>
              <a:t>True hearts are only interested in One attention/approval</a:t>
            </a:r>
          </a:p>
          <a:p>
            <a:r>
              <a:rPr lang="en-US" sz="2900" dirty="0"/>
              <a:t>Observation – “your Father sees”  </a:t>
            </a:r>
          </a:p>
          <a:p>
            <a:pPr lvl="1"/>
            <a:r>
              <a:rPr lang="en-US" sz="2500" dirty="0"/>
              <a:t>This is the only attention that matters</a:t>
            </a:r>
          </a:p>
          <a:p>
            <a:r>
              <a:rPr lang="en-US" sz="2900" dirty="0"/>
              <a:t>Recognition – “will reward you”  </a:t>
            </a:r>
          </a:p>
          <a:p>
            <a:pPr lvl="1"/>
            <a:r>
              <a:rPr lang="en-US" sz="2500" dirty="0"/>
              <a:t>You must determine whose reward you want</a:t>
            </a:r>
          </a:p>
          <a:p>
            <a:pPr lvl="2"/>
            <a:r>
              <a:rPr lang="en-US" dirty="0"/>
              <a:t>The reward of the attention of men is the full sum that one will receive</a:t>
            </a:r>
          </a:p>
          <a:p>
            <a:pPr lvl="2"/>
            <a:r>
              <a:rPr lang="en-US" dirty="0"/>
              <a:t>The reward of the Father is spiritual and immeasurable </a:t>
            </a:r>
          </a:p>
        </p:txBody>
      </p:sp>
    </p:spTree>
    <p:extLst>
      <p:ext uri="{BB962C8B-B14F-4D97-AF65-F5344CB8AC3E}">
        <p14:creationId xmlns:p14="http://schemas.microsoft.com/office/powerpoint/2010/main" val="35387947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54443"/>
            <a:ext cx="11955164" cy="580355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Most of all, focus on the One to whom we pray (prayer more about Him than us!)</a:t>
            </a:r>
          </a:p>
          <a:p>
            <a:pPr lvl="1"/>
            <a:r>
              <a:rPr lang="en-US" sz="2400" dirty="0"/>
              <a:t>“Your Father” – emphasizes a personal relationship (8 times in 6:1-18)</a:t>
            </a:r>
          </a:p>
          <a:p>
            <a:pPr lvl="1"/>
            <a:r>
              <a:rPr lang="en-US" sz="2400" dirty="0"/>
              <a:t>“Your Father…knows/sees” – emphasizes omnipresence &amp; omnipotence (Ps. 34:15; 2 Chr. 16:9)</a:t>
            </a:r>
          </a:p>
          <a:p>
            <a:pPr lvl="1"/>
            <a:r>
              <a:rPr lang="en-US" sz="2400" dirty="0"/>
              <a:t>“Your Father… is in heaven” – emphasizes His holiness and power (Psa. 11:4; 115:3)</a:t>
            </a:r>
          </a:p>
          <a:p>
            <a:pPr lvl="1"/>
            <a:r>
              <a:rPr lang="en-US" sz="2400" dirty="0"/>
              <a:t>“Your Father…is Hallowed” – emphasizes the reverence due Him like no other (Isa. 6:3-5)</a:t>
            </a:r>
          </a:p>
          <a:p>
            <a:pPr lvl="1"/>
            <a:r>
              <a:rPr lang="en-US" sz="2400" dirty="0"/>
              <a:t>“Your Father…gives” all good things – emphasizes His ability and His care (Matt. 7:11; Jas. 1:17)</a:t>
            </a:r>
          </a:p>
          <a:p>
            <a:pPr lvl="1"/>
            <a:r>
              <a:rPr lang="en-US" sz="2400" dirty="0"/>
              <a:t>“Your Father…forgives” – emphasizes His loving mercy and kindness (Psa. 86:5)</a:t>
            </a:r>
          </a:p>
          <a:p>
            <a:pPr lvl="1"/>
            <a:r>
              <a:rPr lang="en-US" sz="2400" dirty="0"/>
              <a:t>“Your Father…protects” – emphasizes His providence and power over Satan (Job 1:10; Psa.</a:t>
            </a:r>
          </a:p>
          <a:p>
            <a:r>
              <a:rPr lang="en-US" sz="2800" dirty="0"/>
              <a:t>Focus on what you pray and how you live it</a:t>
            </a:r>
          </a:p>
          <a:p>
            <a:pPr lvl="1"/>
            <a:r>
              <a:rPr lang="en-US" sz="2400" dirty="0"/>
              <a:t>Praise God in prayer and then in public (1 Pet. 2:9)</a:t>
            </a:r>
          </a:p>
          <a:p>
            <a:pPr lvl="1"/>
            <a:r>
              <a:rPr lang="en-US" sz="2400" dirty="0"/>
              <a:t>Pray for His church and then prioritize it (Matt. 6:33)</a:t>
            </a:r>
          </a:p>
          <a:p>
            <a:pPr lvl="1"/>
            <a:r>
              <a:rPr lang="en-US" sz="2400" dirty="0"/>
              <a:t>Pray for His will to be done and then submit to it (John 4:34; Matt. 7:21)</a:t>
            </a:r>
          </a:p>
          <a:p>
            <a:pPr lvl="1"/>
            <a:r>
              <a:rPr lang="en-US" sz="2400" dirty="0"/>
              <a:t>Pray for necessities and then thank Him and share with others (Heb. 13:15-16)</a:t>
            </a:r>
          </a:p>
          <a:p>
            <a:pPr lvl="1"/>
            <a:r>
              <a:rPr lang="en-US" sz="2400" dirty="0"/>
              <a:t>Pray for forgiveness and then forgive others (6:14-15; 18:35; Jas. 2:13)</a:t>
            </a:r>
          </a:p>
          <a:p>
            <a:pPr lvl="1"/>
            <a:r>
              <a:rPr lang="en-US" sz="2400" dirty="0"/>
              <a:t>Pray for deliverance and then flee temptations with His escape (1 Cor. 10:13)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83E08-4E91-31B7-6904-2503AF38D879}"/>
              </a:ext>
            </a:extLst>
          </p:cNvPr>
          <p:cNvSpPr txBox="1"/>
          <p:nvPr/>
        </p:nvSpPr>
        <p:spPr>
          <a:xfrm>
            <a:off x="9794448" y="3937366"/>
            <a:ext cx="2281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34:7; 1 Cor. 10:13)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79192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discipline yourself in serving Him – 1 Corinthians 9:27</a:t>
            </a:r>
          </a:p>
        </p:txBody>
      </p:sp>
    </p:spTree>
    <p:extLst>
      <p:ext uri="{BB962C8B-B14F-4D97-AF65-F5344CB8AC3E}">
        <p14:creationId xmlns:p14="http://schemas.microsoft.com/office/powerpoint/2010/main" val="301235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586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cp:lastPrinted>2025-04-13T18:24:42Z</cp:lastPrinted>
  <dcterms:created xsi:type="dcterms:W3CDTF">2024-12-31T23:52:29Z</dcterms:created>
  <dcterms:modified xsi:type="dcterms:W3CDTF">2025-07-20T20:06:00Z</dcterms:modified>
</cp:coreProperties>
</file>