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4" r:id="rId4"/>
    <p:sldId id="265" r:id="rId5"/>
    <p:sldId id="266" r:id="rId6"/>
    <p:sldId id="267" r:id="rId7"/>
    <p:sldId id="268" r:id="rId8"/>
    <p:sldId id="269" r:id="rId9"/>
    <p:sldId id="262" r:id="rId10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62B"/>
    <a:srgbClr val="073363"/>
    <a:srgbClr val="08275A"/>
    <a:srgbClr val="E4B262"/>
    <a:srgbClr val="F2D7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38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446BB-60EC-0357-CE4D-22A5417E77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5E3CDC-36CD-61A1-DD75-2DBEDB566D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131A86-DCD9-4D30-39ED-B036B8805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7/13/2025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10C1F0-4CF9-EF45-CABB-ED58AFED3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BACB1C-5981-AADB-155C-7C62EB3D7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A person walking on the ground&#10;&#10;Description automatically generated">
            <a:extLst>
              <a:ext uri="{FF2B5EF4-FFF2-40B4-BE49-F238E27FC236}">
                <a16:creationId xmlns:a16="http://schemas.microsoft.com/office/drawing/2014/main" id="{69469DEB-EA30-5EE8-9495-2D4C2F6FD2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597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D2851-4961-52C0-85D6-64F316EAB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07080E-D79F-9681-2D2A-A2C30C23F5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F8AA5D-AB30-C529-0317-DB5821376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7/13/2025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5C853-59C8-EAF4-5484-DB18A5E8B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BFB93-5FB4-2AD1-F3E0-8283D4ADC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424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7DD47-4114-3723-0347-4E23289F2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A27478-49F6-3706-B572-062FA38710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45E90B-1C49-18CB-73D5-8C9A2BD13A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B68C33-5EE5-3959-4A99-66FBF8D68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7/13/2025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8E66AD-AFE5-CB8D-9362-2463F521F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9D031A-56B7-C0C1-C841-E792099B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2847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2CB98-3296-3D46-CE0B-23C3E6304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F8035D-045B-0E08-9967-04C42CC5DA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2D9D58-FDA1-A0A3-1CA8-4DEB044B22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53BAE6-C3BE-4E0C-8A72-47333A67DB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D44917-0A55-2C64-AFB0-E99CD45741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F1701F-5D37-C6B8-FA48-BE5A1A2E7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7/13/2025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31962A-1E17-52B7-9B5E-601951D6D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D9C46D-BF37-E78F-B8CF-802BAA461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048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ADD84-C6B1-02C4-6AB9-0F02FB079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C52901-90C3-B363-DE99-E1DA4D359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7/13/2025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0A509E-B387-6019-67EB-03DB31B4F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103503-7EEF-B55A-18A5-03771B35E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4863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CE5EE1-F53D-9F31-BD70-0BB94DBE4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7/13/2025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D7DC72-962A-E439-73E2-6647A8DE0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241ACF-2FAE-8FD2-0C82-C94D57FCA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566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FEA9B-A917-0FB3-8E70-9D33C1F51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9A46-401A-4399-37E0-32C15DA7E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43E7F2-AE11-E844-2EB4-E3E3C62FD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AB48BC-C6E8-081F-EE59-6A5BF0FC8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7/13/2025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A9ED39-B136-98DA-4C9B-533D0C2FB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FDD04F-E728-3FD5-0252-F7AD52EF0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2700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B1AA5-ACE3-2888-D392-26978E13C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35513C-EEC7-A69E-48DA-DC8174B573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0AEAF6-4192-836D-57AB-8AA6C92DF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F61B8-1013-22E1-F55B-BFB07E780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7/13/2025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915E6A-73B0-A93E-00CE-029FCBD8D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3392F-FC4B-153B-157E-D729BF7D8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6233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27C44-7F5D-CD88-CA42-E1B256C07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378A39-FDDA-0003-721F-A4864FCA3D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53262-36DC-3860-4C48-A458D1E38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7/13/2025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3B37D2-CD24-47A3-FE2B-F64CE0460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CBD448-1E26-2D1F-E258-C8F9CD2C1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1759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625793-7CC7-D264-F7E0-C4BAC1D689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0ABE8E-3FD6-3E00-0606-8A99B5EE58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882BF-43FD-7F3F-28F9-860580519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7/13/2025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1DA5A-25BA-5435-3506-76BA996E1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E85078-5F27-5CF3-68EF-9DFE58312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970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's shadow on the ground&#10;&#10;Description automatically generated">
            <a:extLst>
              <a:ext uri="{FF2B5EF4-FFF2-40B4-BE49-F238E27FC236}">
                <a16:creationId xmlns:a16="http://schemas.microsoft.com/office/drawing/2014/main" id="{9E944895-8BDE-BEC3-1861-26D454FE99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812324"/>
            <a:ext cx="11849147" cy="5045674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687388" indent="-233363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9418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's shadow on the ground&#10;&#10;Description automatically generated">
            <a:extLst>
              <a:ext uri="{FF2B5EF4-FFF2-40B4-BE49-F238E27FC236}">
                <a16:creationId xmlns:a16="http://schemas.microsoft.com/office/drawing/2014/main" id="{411992DF-1F88-53BA-35DE-299AC5C574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812324"/>
            <a:ext cx="11849147" cy="5045674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687388" indent="-233363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8961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alking on the ground&#10;&#10;Description automatically generated">
            <a:extLst>
              <a:ext uri="{FF2B5EF4-FFF2-40B4-BE49-F238E27FC236}">
                <a16:creationId xmlns:a16="http://schemas.microsoft.com/office/drawing/2014/main" id="{38C3BC2D-7043-0E58-271F-5CFF93939F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812324"/>
            <a:ext cx="11849147" cy="5045674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687388" indent="-233363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5943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's foot walking on the ground&#10;&#10;Description automatically generated">
            <a:extLst>
              <a:ext uri="{FF2B5EF4-FFF2-40B4-BE49-F238E27FC236}">
                <a16:creationId xmlns:a16="http://schemas.microsoft.com/office/drawing/2014/main" id="{01A34A21-6804-4B5F-4F52-1CDFDC440B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812324"/>
            <a:ext cx="11849147" cy="5045674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687388" indent="-233363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5347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's foot walking on the ground&#10;&#10;Description automatically generated">
            <a:extLst>
              <a:ext uri="{FF2B5EF4-FFF2-40B4-BE49-F238E27FC236}">
                <a16:creationId xmlns:a16="http://schemas.microsoft.com/office/drawing/2014/main" id="{445748F6-14BF-B95F-113B-E1B329F5BF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812324"/>
            <a:ext cx="11849147" cy="5045674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687388" indent="-233363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5303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's shadow on the ground&#10;&#10;Description automatically generated">
            <a:extLst>
              <a:ext uri="{FF2B5EF4-FFF2-40B4-BE49-F238E27FC236}">
                <a16:creationId xmlns:a16="http://schemas.microsoft.com/office/drawing/2014/main" id="{FD17819F-F134-23F0-FB7C-A59660A4BC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812324"/>
            <a:ext cx="11849147" cy="5045674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687388" indent="-233363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1140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alking on the ground&#10;&#10;Description automatically generated">
            <a:extLst>
              <a:ext uri="{FF2B5EF4-FFF2-40B4-BE49-F238E27FC236}">
                <a16:creationId xmlns:a16="http://schemas.microsoft.com/office/drawing/2014/main" id="{A839429F-22AA-4A7A-D160-13C20D4CDC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812324"/>
            <a:ext cx="11849147" cy="5045674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687388" indent="-233363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1989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alking on the ground&#10;&#10;Description automatically generated">
            <a:extLst>
              <a:ext uri="{FF2B5EF4-FFF2-40B4-BE49-F238E27FC236}">
                <a16:creationId xmlns:a16="http://schemas.microsoft.com/office/drawing/2014/main" id="{A31CE0F2-EF27-798B-3DE8-F2CBA806E2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795849"/>
            <a:ext cx="11849147" cy="5062149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687388" indent="-233363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1646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8FE4D8-36F4-AC36-36FF-9F82827E6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D3C21C-F2CF-58DC-29D3-3E958CEDB3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14438-4658-E4DE-DEA5-ED264D8D49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47328-7681-40EF-ADC4-74BDD81DEC7E}" type="datetimeFigureOut">
              <a:rPr lang="en-US" smtClean="0"/>
              <a:t>7/13/2025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360E7-4732-9DA6-0971-9C1DFD4413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1275A5-167E-10EC-2A2B-CB9A1C240A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409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1" r:id="rId9"/>
    <p:sldLayoutId id="2147483651" r:id="rId10"/>
    <p:sldLayoutId id="2147483652" r:id="rId11"/>
    <p:sldLayoutId id="2147483653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5AA5156-6B17-B8AF-906F-F9597D8843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98" b="40241"/>
          <a:stretch/>
        </p:blipFill>
        <p:spPr>
          <a:xfrm>
            <a:off x="504" y="1920240"/>
            <a:ext cx="12190992" cy="2177935"/>
          </a:xfrm>
          <a:prstGeom prst="rect">
            <a:avLst/>
          </a:prstGeom>
        </p:spPr>
      </p:pic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BCB0C11-33A9-0FCB-7499-9A054DF5C9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83"/>
            <a:ext cx="12190992" cy="685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9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48879E-D88C-14CC-49D8-77786D8546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Jesus is talking to “You” (5:13, 14) </a:t>
            </a:r>
            <a:br>
              <a:rPr lang="en-US" dirty="0"/>
            </a:br>
            <a:r>
              <a:rPr lang="en-US" dirty="0"/>
              <a:t>– He sees each of us individually (2 Cor. 5:10)</a:t>
            </a:r>
          </a:p>
          <a:p>
            <a:r>
              <a:rPr lang="en-US" dirty="0"/>
              <a:t>No one else has the influence or field of influence that you have (Matt. 25:14-30)</a:t>
            </a:r>
          </a:p>
        </p:txBody>
      </p:sp>
    </p:spTree>
    <p:extLst>
      <p:ext uri="{BB962C8B-B14F-4D97-AF65-F5344CB8AC3E}">
        <p14:creationId xmlns:p14="http://schemas.microsoft.com/office/powerpoint/2010/main" val="429403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48879E-D88C-14CC-49D8-77786D854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812324"/>
            <a:ext cx="11955164" cy="5045674"/>
          </a:xfrm>
        </p:spPr>
        <p:txBody>
          <a:bodyPr>
            <a:normAutofit/>
          </a:bodyPr>
          <a:lstStyle/>
          <a:p>
            <a:r>
              <a:rPr lang="en-US" dirty="0"/>
              <a:t>Jesus said, “You are” (5:13, 14)</a:t>
            </a:r>
          </a:p>
          <a:p>
            <a:r>
              <a:rPr lang="en-US" dirty="0"/>
              <a:t>While being an “example” for others is a command (1 Tim. 4:12), </a:t>
            </a:r>
            <a:r>
              <a:rPr lang="en-US" sz="3100" dirty="0"/>
              <a:t>Jesus expects it to become a natural part of who we “are” (Phil. 2:15)</a:t>
            </a:r>
          </a:p>
        </p:txBody>
      </p:sp>
    </p:spTree>
    <p:extLst>
      <p:ext uri="{BB962C8B-B14F-4D97-AF65-F5344CB8AC3E}">
        <p14:creationId xmlns:p14="http://schemas.microsoft.com/office/powerpoint/2010/main" val="422236564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48879E-D88C-14CC-49D8-77786D854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812324"/>
            <a:ext cx="11955164" cy="5045674"/>
          </a:xfrm>
        </p:spPr>
        <p:txBody>
          <a:bodyPr>
            <a:normAutofit/>
          </a:bodyPr>
          <a:lstStyle/>
          <a:p>
            <a:r>
              <a:rPr lang="en-US" dirty="0"/>
              <a:t>You are different than those </a:t>
            </a:r>
            <a:br>
              <a:rPr lang="en-US" dirty="0"/>
            </a:br>
            <a:r>
              <a:rPr lang="en-US" dirty="0"/>
              <a:t>“of the earth” (5:13) and “of the world” (5:14)</a:t>
            </a:r>
          </a:p>
          <a:p>
            <a:r>
              <a:rPr lang="en-US" dirty="0"/>
              <a:t>God’s will for us is to be set apart as His people </a:t>
            </a:r>
            <a:br>
              <a:rPr lang="en-US" dirty="0"/>
            </a:br>
            <a:r>
              <a:rPr lang="en-US" dirty="0"/>
              <a:t>(1 Thess. 4:3; 1 Pet. 2:9; Rom. 12:2) </a:t>
            </a:r>
          </a:p>
        </p:txBody>
      </p:sp>
    </p:spTree>
    <p:extLst>
      <p:ext uri="{BB962C8B-B14F-4D97-AF65-F5344CB8AC3E}">
        <p14:creationId xmlns:p14="http://schemas.microsoft.com/office/powerpoint/2010/main" val="256908693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48879E-D88C-14CC-49D8-77786D8546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Jesus specifically focuses on the seasoning effect of salt (5:13)	 </a:t>
            </a:r>
          </a:p>
          <a:p>
            <a:r>
              <a:rPr lang="en-US" dirty="0"/>
              <a:t>Like salt, your influence for Christ makes earth a better place for all (Acts 17:6; 2 Cor. 2:14)</a:t>
            </a:r>
          </a:p>
          <a:p>
            <a:r>
              <a:rPr lang="en-US" dirty="0"/>
              <a:t>Your influence makes Christianity to be noticeable and intriguing (Acts 4:13; Col. 4:6)</a:t>
            </a:r>
          </a:p>
        </p:txBody>
      </p:sp>
    </p:spTree>
    <p:extLst>
      <p:ext uri="{BB962C8B-B14F-4D97-AF65-F5344CB8AC3E}">
        <p14:creationId xmlns:p14="http://schemas.microsoft.com/office/powerpoint/2010/main" val="335969810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48879E-D88C-14CC-49D8-77786D8546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Jesus specifically focuses on the enlightening, guiding, revealing effect of light (5:14)</a:t>
            </a:r>
          </a:p>
          <a:p>
            <a:r>
              <a:rPr lang="en-US" dirty="0"/>
              <a:t>Like light, your influence for Christ makes the darkness of evil apparent (John 3:19-21)</a:t>
            </a:r>
          </a:p>
          <a:p>
            <a:r>
              <a:rPr lang="en-US" dirty="0"/>
              <a:t>Your influence shows the right way “to all” (5:15; cf. Psa. 119:105)</a:t>
            </a:r>
          </a:p>
        </p:txBody>
      </p:sp>
    </p:spTree>
    <p:extLst>
      <p:ext uri="{BB962C8B-B14F-4D97-AF65-F5344CB8AC3E}">
        <p14:creationId xmlns:p14="http://schemas.microsoft.com/office/powerpoint/2010/main" val="141937943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48879E-D88C-14CC-49D8-77786D8546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Without you as salt, flavorlessness abounds (and is evident)</a:t>
            </a:r>
          </a:p>
          <a:p>
            <a:r>
              <a:rPr lang="en-US" dirty="0"/>
              <a:t>Without you as light, darkness abounds (and is evident)</a:t>
            </a:r>
          </a:p>
          <a:p>
            <a:r>
              <a:rPr lang="en-US" dirty="0"/>
              <a:t>Salt without flavor and light without shine is “good for nothing” (5:13)</a:t>
            </a:r>
          </a:p>
          <a:p>
            <a:r>
              <a:rPr lang="en-US" dirty="0"/>
              <a:t>Your presence in the world for Christ needs to be obvious </a:t>
            </a:r>
            <a:br>
              <a:rPr lang="en-US" dirty="0"/>
            </a:br>
            <a:r>
              <a:rPr lang="en-US" dirty="0"/>
              <a:t>(Amos 8:11-12; Prov. 29:18)</a:t>
            </a:r>
          </a:p>
        </p:txBody>
      </p:sp>
    </p:spTree>
    <p:extLst>
      <p:ext uri="{BB962C8B-B14F-4D97-AF65-F5344CB8AC3E}">
        <p14:creationId xmlns:p14="http://schemas.microsoft.com/office/powerpoint/2010/main" val="278259643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48879E-D88C-14CC-49D8-77786D8546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First, “that” people might “see your good works” </a:t>
            </a:r>
            <a:br>
              <a:rPr lang="en-US" dirty="0"/>
            </a:br>
            <a:r>
              <a:rPr lang="en-US" dirty="0"/>
              <a:t>(5:16; cf. Eph. 2:10; 1 Pet. 2:12)</a:t>
            </a:r>
          </a:p>
          <a:p>
            <a:r>
              <a:rPr lang="en-US" dirty="0"/>
              <a:t>So that we might point people to “Jesus” (2 Cor. 4:11) and salvation (Acts 4:12-13)</a:t>
            </a:r>
          </a:p>
          <a:p>
            <a:r>
              <a:rPr lang="en-US" dirty="0"/>
              <a:t>Primarily, “that” people might “glorify your Father in heaven” (5:16; 1 Pet. 2:12)</a:t>
            </a:r>
          </a:p>
          <a:p>
            <a:r>
              <a:rPr lang="en-US" dirty="0"/>
              <a:t>Your influence (your life) should be focused on saving souls </a:t>
            </a:r>
            <a:br>
              <a:rPr lang="en-US" dirty="0"/>
            </a:br>
            <a:r>
              <a:rPr lang="en-US" dirty="0"/>
              <a:t>(1 Cor. 9:19-22; Dan. 12:3)</a:t>
            </a:r>
          </a:p>
        </p:txBody>
      </p:sp>
    </p:spTree>
    <p:extLst>
      <p:ext uri="{BB962C8B-B14F-4D97-AF65-F5344CB8AC3E}">
        <p14:creationId xmlns:p14="http://schemas.microsoft.com/office/powerpoint/2010/main" val="280021078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9EE7111-BBB3-9719-9B4C-DC363849D8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Believe that Jesus is the Son of God – Hebrews 11:6</a:t>
            </a:r>
          </a:p>
          <a:p>
            <a:pPr>
              <a:lnSpc>
                <a:spcPct val="100000"/>
              </a:lnSpc>
            </a:pPr>
            <a:r>
              <a:rPr lang="en-US" dirty="0"/>
              <a:t>Repent of your sins and turn toward God – 2 Peter 3:9</a:t>
            </a:r>
          </a:p>
          <a:p>
            <a:pPr>
              <a:lnSpc>
                <a:spcPct val="100000"/>
              </a:lnSpc>
            </a:pPr>
            <a:r>
              <a:rPr lang="en-US" dirty="0"/>
              <a:t>Confess your faith in Jesus Christ – Matthew 10:32</a:t>
            </a:r>
          </a:p>
          <a:p>
            <a:pPr>
              <a:lnSpc>
                <a:spcPct val="100000"/>
              </a:lnSpc>
            </a:pPr>
            <a:r>
              <a:rPr lang="en-US" dirty="0"/>
              <a:t>Be immersed into Christ – Romans 6:3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God will forgive all of your sins – Acts 2:38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God will add you to His church – Acts 2:47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God will register you in heaven – Hebrews 12:23</a:t>
            </a:r>
          </a:p>
          <a:p>
            <a:pPr>
              <a:lnSpc>
                <a:spcPct val="100000"/>
              </a:lnSpc>
            </a:pPr>
            <a:r>
              <a:rPr lang="en-US" dirty="0"/>
              <a:t>Walk faithfully with Jesus – 1 John 1:7</a:t>
            </a:r>
          </a:p>
        </p:txBody>
      </p:sp>
    </p:spTree>
    <p:extLst>
      <p:ext uri="{BB962C8B-B14F-4D97-AF65-F5344CB8AC3E}">
        <p14:creationId xmlns:p14="http://schemas.microsoft.com/office/powerpoint/2010/main" val="237091847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1997</TotalTime>
  <Words>480</Words>
  <Application>Microsoft Office PowerPoint</Application>
  <PresentationFormat>Widescreen</PresentationFormat>
  <Paragraphs>28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19</cp:revision>
  <cp:lastPrinted>2025-04-13T18:24:42Z</cp:lastPrinted>
  <dcterms:created xsi:type="dcterms:W3CDTF">2024-12-31T23:52:29Z</dcterms:created>
  <dcterms:modified xsi:type="dcterms:W3CDTF">2025-07-13T21:20:36Z</dcterms:modified>
</cp:coreProperties>
</file>