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4" r:id="rId4"/>
    <p:sldId id="265" r:id="rId5"/>
    <p:sldId id="266" r:id="rId6"/>
    <p:sldId id="267" r:id="rId7"/>
    <p:sldId id="268" r:id="rId8"/>
    <p:sldId id="269" r:id="rId9"/>
    <p:sldId id="262" r:id="rId10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62B"/>
    <a:srgbClr val="073363"/>
    <a:srgbClr val="08275A"/>
    <a:srgbClr val="E4B262"/>
    <a:srgbClr val="F2D7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446BB-60EC-0357-CE4D-22A5417E77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5E3CDC-36CD-61A1-DD75-2DBEDB566D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131A86-DCD9-4D30-39ED-B036B8805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7/13/2025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10C1F0-4CF9-EF45-CABB-ED58AFED3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BACB1C-5981-AADB-155C-7C62EB3D7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A person walking on the ground&#10;&#10;Description automatically generated">
            <a:extLst>
              <a:ext uri="{FF2B5EF4-FFF2-40B4-BE49-F238E27FC236}">
                <a16:creationId xmlns:a16="http://schemas.microsoft.com/office/drawing/2014/main" id="{69469DEB-EA30-5EE8-9495-2D4C2F6FD2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597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D2851-4961-52C0-85D6-64F316EAB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07080E-D79F-9681-2D2A-A2C30C23F5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F8AA5D-AB30-C529-0317-DB5821376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7/13/2025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5C853-59C8-EAF4-5484-DB18A5E8B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BFB93-5FB4-2AD1-F3E0-8283D4ADC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424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7DD47-4114-3723-0347-4E23289F2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A27478-49F6-3706-B572-062FA38710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45E90B-1C49-18CB-73D5-8C9A2BD13A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B68C33-5EE5-3959-4A99-66FBF8D68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7/13/2025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8E66AD-AFE5-CB8D-9362-2463F521F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9D031A-56B7-C0C1-C841-E792099B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2847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2CB98-3296-3D46-CE0B-23C3E6304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F8035D-045B-0E08-9967-04C42CC5DA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2D9D58-FDA1-A0A3-1CA8-4DEB044B22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53BAE6-C3BE-4E0C-8A72-47333A67DB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D44917-0A55-2C64-AFB0-E99CD45741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F1701F-5D37-C6B8-FA48-BE5A1A2E7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7/13/2025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31962A-1E17-52B7-9B5E-601951D6D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D9C46D-BF37-E78F-B8CF-802BAA461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048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ADD84-C6B1-02C4-6AB9-0F02FB079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C52901-90C3-B363-DE99-E1DA4D359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7/13/2025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0A509E-B387-6019-67EB-03DB31B4F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103503-7EEF-B55A-18A5-03771B35E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4863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CE5EE1-F53D-9F31-BD70-0BB94DBE4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7/13/2025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D7DC72-962A-E439-73E2-6647A8DE0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241ACF-2FAE-8FD2-0C82-C94D57FCA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566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FEA9B-A917-0FB3-8E70-9D33C1F51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9A46-401A-4399-37E0-32C15DA7E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43E7F2-AE11-E844-2EB4-E3E3C62FD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AB48BC-C6E8-081F-EE59-6A5BF0FC8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7/13/2025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A9ED39-B136-98DA-4C9B-533D0C2FB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FDD04F-E728-3FD5-0252-F7AD52EF0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2700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B1AA5-ACE3-2888-D392-26978E13C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35513C-EEC7-A69E-48DA-DC8174B573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0AEAF6-4192-836D-57AB-8AA6C92DF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F61B8-1013-22E1-F55B-BFB07E780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7/13/2025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915E6A-73B0-A93E-00CE-029FCBD8D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3392F-FC4B-153B-157E-D729BF7D8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6233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27C44-7F5D-CD88-CA42-E1B256C07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378A39-FDDA-0003-721F-A4864FCA3D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53262-36DC-3860-4C48-A458D1E38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7/13/2025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3B37D2-CD24-47A3-FE2B-F64CE0460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CBD448-1E26-2D1F-E258-C8F9CD2C1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1759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625793-7CC7-D264-F7E0-C4BAC1D689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0ABE8E-3FD6-3E00-0606-8A99B5EE58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882BF-43FD-7F3F-28F9-860580519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7/13/2025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1DA5A-25BA-5435-3506-76BA996E1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E85078-5F27-5CF3-68EF-9DFE58312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970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's shadow on the ground&#10;&#10;Description automatically generated">
            <a:extLst>
              <a:ext uri="{FF2B5EF4-FFF2-40B4-BE49-F238E27FC236}">
                <a16:creationId xmlns:a16="http://schemas.microsoft.com/office/drawing/2014/main" id="{96100EE6-A490-254E-59DB-10145E87A3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812324"/>
            <a:ext cx="11849147" cy="5045674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687388" indent="-233363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9418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alking on the ground&#10;&#10;Description automatically generated">
            <a:extLst>
              <a:ext uri="{FF2B5EF4-FFF2-40B4-BE49-F238E27FC236}">
                <a16:creationId xmlns:a16="http://schemas.microsoft.com/office/drawing/2014/main" id="{BB82D184-4B32-267A-C2F0-978CD86DE7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812324"/>
            <a:ext cx="11849147" cy="5045674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687388" indent="-233363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8961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alking on the ground&#10;&#10;Description automatically generated">
            <a:extLst>
              <a:ext uri="{FF2B5EF4-FFF2-40B4-BE49-F238E27FC236}">
                <a16:creationId xmlns:a16="http://schemas.microsoft.com/office/drawing/2014/main" id="{165CB7AB-D28C-51AB-F058-913DE234EC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812324"/>
            <a:ext cx="11849147" cy="5045674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687388" indent="-233363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5943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's shadow on the ground&#10;&#10;Description automatically generated">
            <a:extLst>
              <a:ext uri="{FF2B5EF4-FFF2-40B4-BE49-F238E27FC236}">
                <a16:creationId xmlns:a16="http://schemas.microsoft.com/office/drawing/2014/main" id="{96BC65BB-7346-390C-6710-1132815FE9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812324"/>
            <a:ext cx="11849147" cy="5045674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687388" indent="-233363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5347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's shadow on the ground&#10;&#10;Description automatically generated">
            <a:extLst>
              <a:ext uri="{FF2B5EF4-FFF2-40B4-BE49-F238E27FC236}">
                <a16:creationId xmlns:a16="http://schemas.microsoft.com/office/drawing/2014/main" id="{E1281F05-046B-72A1-63C6-F1910895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812324"/>
            <a:ext cx="11849147" cy="5045674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687388" indent="-233363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5303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alking on the ground&#10;&#10;Description automatically generated">
            <a:extLst>
              <a:ext uri="{FF2B5EF4-FFF2-40B4-BE49-F238E27FC236}">
                <a16:creationId xmlns:a16="http://schemas.microsoft.com/office/drawing/2014/main" id="{C244047F-CC49-B877-C516-17AD443471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812324"/>
            <a:ext cx="11849147" cy="5045674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687388" indent="-233363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1140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alking on the ground&#10;&#10;Description automatically generated">
            <a:extLst>
              <a:ext uri="{FF2B5EF4-FFF2-40B4-BE49-F238E27FC236}">
                <a16:creationId xmlns:a16="http://schemas.microsoft.com/office/drawing/2014/main" id="{5D874B3E-9EA8-0A38-982F-79CCB6D24C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812324"/>
            <a:ext cx="11849147" cy="5045674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687388" indent="-233363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1989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's shadow on the ground&#10;&#10;Description automatically generated">
            <a:extLst>
              <a:ext uri="{FF2B5EF4-FFF2-40B4-BE49-F238E27FC236}">
                <a16:creationId xmlns:a16="http://schemas.microsoft.com/office/drawing/2014/main" id="{20378FD0-57F9-6934-6864-919E46A9E8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795849"/>
            <a:ext cx="11849147" cy="5062149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687388" indent="-233363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1646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8FE4D8-36F4-AC36-36FF-9F82827E6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D3C21C-F2CF-58DC-29D3-3E958CEDB3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14438-4658-E4DE-DEA5-ED264D8D49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47328-7681-40EF-ADC4-74BDD81DEC7E}" type="datetimeFigureOut">
              <a:rPr lang="en-US" smtClean="0"/>
              <a:t>7/13/2025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360E7-4732-9DA6-0971-9C1DFD4413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1275A5-167E-10EC-2A2B-CB9A1C240A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409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1" r:id="rId9"/>
    <p:sldLayoutId id="2147483651" r:id="rId10"/>
    <p:sldLayoutId id="2147483652" r:id="rId11"/>
    <p:sldLayoutId id="2147483653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62221621-673E-9846-2B22-F2E696E777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42" b="38968"/>
          <a:stretch/>
        </p:blipFill>
        <p:spPr>
          <a:xfrm>
            <a:off x="504" y="1093510"/>
            <a:ext cx="12190992" cy="3091992"/>
          </a:xfrm>
          <a:prstGeom prst="rect">
            <a:avLst/>
          </a:prstGeom>
        </p:spPr>
      </p:pic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E3C719A-EEDD-5E01-9A10-E68001FBA3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83"/>
            <a:ext cx="12190992" cy="685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9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48879E-D88C-14CC-49D8-77786D8546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Arrogance, selfishness and conceit </a:t>
            </a:r>
            <a:br>
              <a:rPr lang="en-US" dirty="0"/>
            </a:b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robs a home of true happiness </a:t>
            </a:r>
          </a:p>
          <a:p>
            <a:r>
              <a:rPr lang="en-US" dirty="0"/>
              <a:t>True happiness in my home depends upon ME:</a:t>
            </a:r>
          </a:p>
          <a:p>
            <a:pPr lvl="1"/>
            <a:r>
              <a:rPr lang="en-US" dirty="0"/>
              <a:t>Putting God first </a:t>
            </a:r>
            <a:br>
              <a:rPr lang="en-US" dirty="0"/>
            </a:br>
            <a:r>
              <a:rPr lang="en-US" dirty="0"/>
              <a:t>(Matt. 6:33; Deut. 5:7; 6:4-9)</a:t>
            </a:r>
          </a:p>
          <a:p>
            <a:pPr lvl="1"/>
            <a:r>
              <a:rPr lang="en-US" dirty="0"/>
              <a:t>Putting others above self </a:t>
            </a:r>
            <a:br>
              <a:rPr lang="en-US" dirty="0"/>
            </a:br>
            <a:r>
              <a:rPr lang="en-US" dirty="0"/>
              <a:t>(Phil. 2:3-4; Matt. 23:11)</a:t>
            </a:r>
          </a:p>
        </p:txBody>
      </p:sp>
    </p:spTree>
    <p:extLst>
      <p:ext uri="{BB962C8B-B14F-4D97-AF65-F5344CB8AC3E}">
        <p14:creationId xmlns:p14="http://schemas.microsoft.com/office/powerpoint/2010/main" val="429403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48879E-D88C-14CC-49D8-77786D8546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Glorifying, joking about or minimizing sin </a:t>
            </a:r>
            <a:br>
              <a:rPr lang="en-US" dirty="0"/>
            </a:b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robs a home of true happiness </a:t>
            </a:r>
          </a:p>
          <a:p>
            <a:r>
              <a:rPr lang="en-US" dirty="0"/>
              <a:t>True happiness in my home depends upon ME:</a:t>
            </a:r>
          </a:p>
          <a:p>
            <a:pPr lvl="1"/>
            <a:r>
              <a:rPr lang="en-US" dirty="0"/>
              <a:t>Taking sin seriously </a:t>
            </a:r>
            <a:br>
              <a:rPr lang="en-US" dirty="0"/>
            </a:br>
            <a:r>
              <a:rPr lang="en-US" dirty="0"/>
              <a:t>(Jas. 4:8-10)</a:t>
            </a:r>
          </a:p>
          <a:p>
            <a:pPr lvl="1"/>
            <a:r>
              <a:rPr lang="en-US" dirty="0"/>
              <a:t>Treating sin as God treats sin </a:t>
            </a:r>
            <a:br>
              <a:rPr lang="en-US" dirty="0"/>
            </a:br>
            <a:r>
              <a:rPr lang="en-US" dirty="0"/>
              <a:t>(Ezek. 18:30-32)</a:t>
            </a:r>
          </a:p>
        </p:txBody>
      </p:sp>
    </p:spTree>
    <p:extLst>
      <p:ext uri="{BB962C8B-B14F-4D97-AF65-F5344CB8AC3E}">
        <p14:creationId xmlns:p14="http://schemas.microsoft.com/office/powerpoint/2010/main" val="422236564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48879E-D88C-14CC-49D8-77786D854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812324"/>
            <a:ext cx="11955164" cy="5045674"/>
          </a:xfrm>
        </p:spPr>
        <p:txBody>
          <a:bodyPr>
            <a:normAutofit/>
          </a:bodyPr>
          <a:lstStyle/>
          <a:p>
            <a:r>
              <a:rPr lang="en-US" dirty="0"/>
              <a:t>An uncontrolled, wild temper </a:t>
            </a:r>
            <a:br>
              <a:rPr lang="en-US" dirty="0"/>
            </a:b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robs a home of true happiness</a:t>
            </a:r>
          </a:p>
          <a:p>
            <a:r>
              <a:rPr lang="en-US" dirty="0"/>
              <a:t>True happiness in my home depends upon ME:</a:t>
            </a:r>
          </a:p>
          <a:p>
            <a:pPr lvl="1"/>
            <a:r>
              <a:rPr lang="en-US" dirty="0"/>
              <a:t>Submitting to Divine control </a:t>
            </a:r>
            <a:br>
              <a:rPr lang="en-US" dirty="0"/>
            </a:br>
            <a:r>
              <a:rPr lang="en-US" dirty="0"/>
              <a:t>(Jas. 4:7; 1 Cor. 6:19-20; 9:27)</a:t>
            </a:r>
          </a:p>
          <a:p>
            <a:pPr lvl="1"/>
            <a:r>
              <a:rPr lang="en-US" dirty="0"/>
              <a:t>Taming and channeling my strength/energy toward God and serving others </a:t>
            </a:r>
            <a:br>
              <a:rPr lang="en-US" dirty="0"/>
            </a:br>
            <a:r>
              <a:rPr lang="en-US" dirty="0"/>
              <a:t>(Rom. 6:12-13; Eph. 4:2, 26-27) </a:t>
            </a:r>
          </a:p>
        </p:txBody>
      </p:sp>
    </p:spTree>
    <p:extLst>
      <p:ext uri="{BB962C8B-B14F-4D97-AF65-F5344CB8AC3E}">
        <p14:creationId xmlns:p14="http://schemas.microsoft.com/office/powerpoint/2010/main" val="256908693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48879E-D88C-14CC-49D8-77786D8546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Craving to fulfill our own desires </a:t>
            </a:r>
            <a:br>
              <a:rPr lang="en-US" dirty="0"/>
            </a:b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robs a home of true happiness</a:t>
            </a:r>
          </a:p>
          <a:p>
            <a:r>
              <a:rPr lang="en-US" dirty="0"/>
              <a:t>True happiness in my home depends upon ME:</a:t>
            </a:r>
          </a:p>
          <a:p>
            <a:pPr lvl="1"/>
            <a:r>
              <a:rPr lang="en-US" dirty="0"/>
              <a:t>Wanting desperately to do whatever God wants </a:t>
            </a:r>
            <a:br>
              <a:rPr lang="en-US" dirty="0"/>
            </a:br>
            <a:r>
              <a:rPr lang="en-US" dirty="0"/>
              <a:t>(Matt. 3:15; Psa. 63:1; Heb. 1:9)</a:t>
            </a:r>
          </a:p>
          <a:p>
            <a:pPr lvl="1"/>
            <a:r>
              <a:rPr lang="en-US" dirty="0"/>
              <a:t>Seeking a deeper, more meaningful relationship with God </a:t>
            </a:r>
            <a:br>
              <a:rPr lang="en-US" dirty="0"/>
            </a:br>
            <a:r>
              <a:rPr lang="en-US" dirty="0"/>
              <a:t>(Phil. 3:4-14)</a:t>
            </a:r>
          </a:p>
        </p:txBody>
      </p:sp>
    </p:spTree>
    <p:extLst>
      <p:ext uri="{BB962C8B-B14F-4D97-AF65-F5344CB8AC3E}">
        <p14:creationId xmlns:p14="http://schemas.microsoft.com/office/powerpoint/2010/main" val="335969810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48879E-D88C-14CC-49D8-77786D8546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Thinking the worst in others or holding a grudge </a:t>
            </a:r>
            <a:br>
              <a:rPr lang="en-US" dirty="0"/>
            </a:b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robs a home of true happiness</a:t>
            </a:r>
          </a:p>
          <a:p>
            <a:r>
              <a:rPr lang="en-US" dirty="0"/>
              <a:t>True happiness in my home depends upon ME:</a:t>
            </a:r>
          </a:p>
          <a:p>
            <a:pPr lvl="1"/>
            <a:r>
              <a:rPr lang="en-US" dirty="0"/>
              <a:t>Feeling the pain of others and deliberately responding to their needs </a:t>
            </a:r>
            <a:br>
              <a:rPr lang="en-US" dirty="0"/>
            </a:br>
            <a:r>
              <a:rPr lang="en-US" dirty="0"/>
              <a:t>(Luke 10:29-37; 6:31; Eph. 4:32)</a:t>
            </a:r>
          </a:p>
          <a:p>
            <a:pPr lvl="1"/>
            <a:r>
              <a:rPr lang="en-US" dirty="0"/>
              <a:t>Mercifully forgiving those who wrong me </a:t>
            </a:r>
            <a:br>
              <a:rPr lang="en-US" dirty="0"/>
            </a:br>
            <a:r>
              <a:rPr lang="en-US" dirty="0"/>
              <a:t>(Luke 6:36; Col. 3:12-14; 1 Cor. 13:5; Matt. 18:21-35)</a:t>
            </a:r>
          </a:p>
        </p:txBody>
      </p:sp>
    </p:spTree>
    <p:extLst>
      <p:ext uri="{BB962C8B-B14F-4D97-AF65-F5344CB8AC3E}">
        <p14:creationId xmlns:p14="http://schemas.microsoft.com/office/powerpoint/2010/main" val="141937943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48879E-D88C-14CC-49D8-77786D8546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Living like everyone else amidst the filth of the world </a:t>
            </a:r>
            <a:br>
              <a:rPr lang="en-US" dirty="0"/>
            </a:b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robs a home of true happiness</a:t>
            </a:r>
          </a:p>
          <a:p>
            <a:r>
              <a:rPr lang="en-US" dirty="0"/>
              <a:t>True happiness in my home depends upon ME:</a:t>
            </a:r>
          </a:p>
          <a:p>
            <a:pPr lvl="1"/>
            <a:r>
              <a:rPr lang="en-US" dirty="0"/>
              <a:t>Refusing to pour myself into the mold of this world </a:t>
            </a:r>
            <a:br>
              <a:rPr lang="en-US" dirty="0"/>
            </a:br>
            <a:r>
              <a:rPr lang="en-US" dirty="0"/>
              <a:t>(Rom. 12:2; 2 Cor. 6:17)</a:t>
            </a:r>
          </a:p>
          <a:p>
            <a:pPr lvl="1"/>
            <a:r>
              <a:rPr lang="en-US" dirty="0"/>
              <a:t>Being motivated by a pure heart, unashamed of God’s standards </a:t>
            </a:r>
            <a:br>
              <a:rPr lang="en-US" dirty="0"/>
            </a:br>
            <a:r>
              <a:rPr lang="en-US" dirty="0"/>
              <a:t>(Col. 3:22-23; Eph. 5:10-11; Mark 8:38)</a:t>
            </a:r>
          </a:p>
        </p:txBody>
      </p:sp>
    </p:spTree>
    <p:extLst>
      <p:ext uri="{BB962C8B-B14F-4D97-AF65-F5344CB8AC3E}">
        <p14:creationId xmlns:p14="http://schemas.microsoft.com/office/powerpoint/2010/main" val="278259643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48879E-D88C-14CC-49D8-77786D8546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Constant bitterness, conflict and tension </a:t>
            </a:r>
            <a:br>
              <a:rPr lang="en-US" dirty="0"/>
            </a:b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robs a home of true happiness</a:t>
            </a:r>
          </a:p>
          <a:p>
            <a:r>
              <a:rPr lang="en-US" dirty="0"/>
              <a:t>True happiness in my home depends upon ME:</a:t>
            </a:r>
          </a:p>
          <a:p>
            <a:pPr lvl="1"/>
            <a:r>
              <a:rPr lang="en-US" dirty="0"/>
              <a:t>Discontinuing bitter bickering and biting at others </a:t>
            </a:r>
            <a:br>
              <a:rPr lang="en-US" dirty="0"/>
            </a:br>
            <a:r>
              <a:rPr lang="en-US" dirty="0"/>
              <a:t>(Gal. 5:15; Eph. 4:31)</a:t>
            </a:r>
          </a:p>
          <a:p>
            <a:pPr lvl="1"/>
            <a:r>
              <a:rPr lang="en-US" dirty="0"/>
              <a:t>Striving for peace and harmony in my words, tone, attitude and actions </a:t>
            </a:r>
            <a:br>
              <a:rPr lang="en-US" dirty="0"/>
            </a:br>
            <a:r>
              <a:rPr lang="en-US" dirty="0"/>
              <a:t>(Prov. 15:1; Rom. 14:19; 1 Pet. 3:10-11)</a:t>
            </a:r>
          </a:p>
        </p:txBody>
      </p:sp>
    </p:spTree>
    <p:extLst>
      <p:ext uri="{BB962C8B-B14F-4D97-AF65-F5344CB8AC3E}">
        <p14:creationId xmlns:p14="http://schemas.microsoft.com/office/powerpoint/2010/main" val="280021078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9EE7111-BBB3-9719-9B4C-DC363849D8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Believe that Jesus is the Son of God – John 8:24</a:t>
            </a:r>
          </a:p>
          <a:p>
            <a:pPr>
              <a:lnSpc>
                <a:spcPct val="100000"/>
              </a:lnSpc>
            </a:pPr>
            <a:r>
              <a:rPr lang="en-US" dirty="0"/>
              <a:t>Repent of your sins and turn toward God – Luke 13:3</a:t>
            </a:r>
          </a:p>
          <a:p>
            <a:pPr>
              <a:lnSpc>
                <a:spcPct val="100000"/>
              </a:lnSpc>
            </a:pPr>
            <a:r>
              <a:rPr lang="en-US" dirty="0"/>
              <a:t>Confess your faith in Jesus Christ – Matthew 10:32</a:t>
            </a:r>
          </a:p>
          <a:p>
            <a:pPr>
              <a:lnSpc>
                <a:spcPct val="100000"/>
              </a:lnSpc>
            </a:pPr>
            <a:r>
              <a:rPr lang="en-US" dirty="0"/>
              <a:t>Be immersed into Christ – Mark 16:16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God will forgive all of your sins – Acts 2:38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God will add you to His church – Acts 2:47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God will register you in heaven – Hebrews 12:23</a:t>
            </a:r>
          </a:p>
          <a:p>
            <a:pPr>
              <a:lnSpc>
                <a:spcPct val="100000"/>
              </a:lnSpc>
            </a:pPr>
            <a:r>
              <a:rPr lang="en-US" dirty="0"/>
              <a:t>Walk faithfully with Jesus – 1 John 1:7</a:t>
            </a:r>
          </a:p>
        </p:txBody>
      </p:sp>
    </p:spTree>
    <p:extLst>
      <p:ext uri="{BB962C8B-B14F-4D97-AF65-F5344CB8AC3E}">
        <p14:creationId xmlns:p14="http://schemas.microsoft.com/office/powerpoint/2010/main" val="237091847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1918</TotalTime>
  <Words>506</Words>
  <Application>Microsoft Office PowerPoint</Application>
  <PresentationFormat>Widescreen</PresentationFormat>
  <Paragraphs>36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18</cp:revision>
  <cp:lastPrinted>2025-04-13T18:24:42Z</cp:lastPrinted>
  <dcterms:created xsi:type="dcterms:W3CDTF">2024-12-31T23:52:29Z</dcterms:created>
  <dcterms:modified xsi:type="dcterms:W3CDTF">2025-07-13T12:37:29Z</dcterms:modified>
</cp:coreProperties>
</file>