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BA26B696-74F6-8062-1BD5-C40BEE6454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6" y="1074197"/>
            <a:ext cx="11912988" cy="5783801"/>
          </a:xfrm>
        </p:spPr>
        <p:txBody>
          <a:bodyPr>
            <a:normAutofit/>
          </a:bodyPr>
          <a:lstStyle>
            <a:lvl1pPr marL="284163" indent="-284163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4213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AA540F89-D9A5-40D5-A91B-9DA64A354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26A81A0-EF4E-0B55-3616-2BD22AFF3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77"/>
          <a:stretch/>
        </p:blipFill>
        <p:spPr>
          <a:xfrm>
            <a:off x="504" y="284"/>
            <a:ext cx="12190992" cy="4383458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4B74B82-85BD-1B74-3F5D-6CC43AF15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4334-2786-F16C-823D-3C44D9F9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6" y="1022465"/>
            <a:ext cx="11912988" cy="58355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0"/>
              <a:t>You’re to </a:t>
            </a:r>
            <a:r>
              <a:rPr lang="en-US" dirty="0"/>
              <a:t>SPEND TIME WITH JESUS (Mark 3:14; cf. 1 John 1:7)</a:t>
            </a:r>
          </a:p>
          <a:p>
            <a:pPr>
              <a:lnSpc>
                <a:spcPct val="100000"/>
              </a:lnSpc>
            </a:pPr>
            <a:r>
              <a:rPr lang="en-US" b="0" dirty="0"/>
              <a:t>You’re </a:t>
            </a:r>
            <a:r>
              <a:rPr lang="en-US" dirty="0"/>
              <a:t>SENT OUT BY JESUS (Matt. 10:5; cf. Mark 16:15)</a:t>
            </a:r>
          </a:p>
          <a:p>
            <a:pPr>
              <a:lnSpc>
                <a:spcPct val="100000"/>
              </a:lnSpc>
            </a:pPr>
            <a:r>
              <a:rPr lang="en-US" b="0" dirty="0"/>
              <a:t>You’re </a:t>
            </a:r>
            <a:r>
              <a:rPr lang="en-US" dirty="0"/>
              <a:t>STATIONED WITH PURPOSE BY JESUS (Acts 2:40; 2 Cor. 5:18-20)</a:t>
            </a:r>
          </a:p>
          <a:p>
            <a:pPr>
              <a:lnSpc>
                <a:spcPct val="100000"/>
              </a:lnSpc>
            </a:pPr>
            <a:r>
              <a:rPr lang="en-US" b="0" dirty="0"/>
              <a:t>You </a:t>
            </a:r>
            <a:r>
              <a:rPr lang="en-US" dirty="0"/>
              <a:t>SPEAK A MESSAGE FROM JESUS (Acts 6:4; 2:22-36; 1 Cor. 15:1-4)</a:t>
            </a:r>
          </a:p>
          <a:p>
            <a:pPr>
              <a:lnSpc>
                <a:spcPct val="100000"/>
              </a:lnSpc>
            </a:pPr>
            <a:r>
              <a:rPr lang="en-US" b="0" dirty="0"/>
              <a:t>You’re </a:t>
            </a:r>
            <a:r>
              <a:rPr lang="en-US" dirty="0"/>
              <a:t>STRENGTHENED BY JESUS (Phil. 2:13; 4:13; Heb. 13:21)</a:t>
            </a:r>
          </a:p>
          <a:p>
            <a:pPr>
              <a:lnSpc>
                <a:spcPct val="100000"/>
              </a:lnSpc>
            </a:pPr>
            <a:r>
              <a:rPr lang="en-US" b="0" dirty="0"/>
              <a:t>You</a:t>
            </a:r>
            <a:r>
              <a:rPr lang="en-US" dirty="0"/>
              <a:t> SERVE ON JESUS’ TEAM (Matt. 28:20; 1 Cor. 3:9)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disciple of Christ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170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cp:lastPrinted>2025-04-13T18:24:42Z</cp:lastPrinted>
  <dcterms:created xsi:type="dcterms:W3CDTF">2024-12-31T23:52:29Z</dcterms:created>
  <dcterms:modified xsi:type="dcterms:W3CDTF">2025-07-06T21:33:47Z</dcterms:modified>
</cp:coreProperties>
</file>