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452C-D9E2-D78E-DE2C-3BD38EE2E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5B6DF-728D-66CA-7612-7BC4CEF58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31C2-DECE-217C-90B0-C4A33A6E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0B09A-14D6-9373-E4BA-80BAEAAF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D255C-951C-9948-493F-28CDA4E6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A87680-9719-CDCB-FC09-4AAE35436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5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96A0-70E7-3620-9855-02BB8C96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1B772-0302-836C-E0AE-ED99075F9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4C090-3348-6CDD-B578-4136BF2B3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46C77-087C-2B76-96A5-284C1DFF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D6D37-5CE9-E6B6-5350-54E44C2B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4FDE5-705A-2339-FAF0-49950B0F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6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D27A-057A-2924-7312-20B978CE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53AD9-71B5-EB17-1B6C-7842A7A1C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3BB32-1AB9-97C8-D484-6FAE13F7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E1EEB-14D3-AAA5-8558-048B131A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00824-AF98-41B0-A1E1-E2252B05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9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80547-7790-EBF4-5209-433E8E0AB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16808-12A9-DAC0-F589-A845D0ED3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C0C83-C5F2-C294-99C0-2C71E4C6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4F39B-45A2-7385-4FB0-B4BD93C0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41D7D-6BB2-E4C1-7901-003F80F0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0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EAFF0F-19A7-8FBE-37DB-7AA007880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CCF7-3B4C-8F4F-F082-2F76BA3F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6" y="1421970"/>
            <a:ext cx="11996351" cy="543602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443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8065C-1D5C-3307-6016-A8CB9B77B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CCF7-3B4C-8F4F-F082-2F76BA3F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6" y="1421970"/>
            <a:ext cx="11996351" cy="543602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56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29AB-C573-EF14-4E38-81064FAC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52E43-9500-D96E-4D45-943764CF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FDFCC-9C8A-1161-9F76-2BAAC3D7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7BA7-F761-335C-C88B-A8FB67E7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6E14-EE7C-0081-1D34-25942562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F8F9-5AF4-0411-85F7-C86A322F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D419-FFE1-3EED-6051-68A3DD534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0B272-9459-781C-EE5C-E8FCC98D9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CFE50-8A30-01B5-3C43-985F2F33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0548-96F5-6D9D-124F-76DDBA75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74F42-0A01-2499-E1FA-D2F1CF0A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D7EA-D9F0-D11F-7DF5-A410EBCB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9D835-E167-1AB8-1849-B6A81F620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9C285-84E0-159A-C83B-45FB8D471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85361-7B19-A5A5-C73E-47B36EE58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AC3B5-C182-1F5B-4107-F3655710C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26632-21EB-D385-9545-39F9B62F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3CA57-7F7A-76FB-68DA-95850C69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B01B0-F281-C479-CD3B-CAE24B6A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1EEF-8254-BD7F-26D4-98AA211E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C4F39-C6BC-8EF8-28AB-2D6D5416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35246-503D-32BE-AEB5-D107FF3A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F09EC-CDF3-BD67-C90E-5524BC3E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4C695-4F6E-F5BB-0250-5EF71D7B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BAF58-FF2C-5A8F-92BA-9965DD66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22D40-9257-7ED1-B3A5-83D94D2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1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D072-7D45-9E15-FD37-99D9EF7B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17E59-7AC7-70F4-7A4E-4F3B6A29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AC8B5-680C-A9AB-9B6D-1E733FD10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EBAB0-9138-40B3-1469-894223B0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DDF0C-2398-26E9-DA5E-E3DE4D51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1F991-89D3-A3C3-C40A-F015A0AD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42152-63DB-ABCA-F93C-E61C0C5D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95529-4517-CE75-FC2C-FAB4EF6D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D4788-5C4D-8456-D69F-5DD99F6EC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C7A60-7A11-411D-B1C8-46580020801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B72AB-A76D-A5C3-A33A-33819AB5C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D501D-F8CE-BCBC-6D54-EFFB0B872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BCF2-3082-41C3-97D1-8A492B39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E97DCF-80CC-7028-3AF5-CFD170958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1" t="27635" r="2701" b="43636"/>
          <a:stretch/>
        </p:blipFill>
        <p:spPr>
          <a:xfrm>
            <a:off x="3782291" y="1895302"/>
            <a:ext cx="8079972" cy="1970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A16583-E9DB-A4DE-C35F-24FC52743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5" t="88852"/>
          <a:stretch/>
        </p:blipFill>
        <p:spPr>
          <a:xfrm>
            <a:off x="9085810" y="6093229"/>
            <a:ext cx="3105685" cy="7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0520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30DE29-89B3-D8CB-9F51-F60ACB893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9"/>
          <a:stretch/>
        </p:blipFill>
        <p:spPr>
          <a:xfrm>
            <a:off x="504" y="283"/>
            <a:ext cx="12190992" cy="16705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4FD33-1145-203D-5A5B-7DC4A5C85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Sin (Rom. 6:6-7, 12 ,17-18, 22)</a:t>
            </a:r>
          </a:p>
          <a:p>
            <a:pPr lvl="1"/>
            <a:r>
              <a:rPr lang="en-US" dirty="0"/>
              <a:t>Sin is the willful violation of the law of God (1 John 3:4)</a:t>
            </a:r>
          </a:p>
          <a:p>
            <a:r>
              <a:rPr lang="en-US" dirty="0"/>
              <a:t>From Death (Rom. 5:12-13; 6:23)</a:t>
            </a:r>
          </a:p>
          <a:p>
            <a:pPr lvl="1"/>
            <a:r>
              <a:rPr lang="en-US" dirty="0"/>
              <a:t>Spiritual death is the separation that results from sin (Isa. 59:1-2; Jas. 1:14-15)</a:t>
            </a:r>
          </a:p>
          <a:p>
            <a:r>
              <a:rPr lang="en-US" dirty="0"/>
              <a:t>From Condemnation (Rom. 5:16, 18)</a:t>
            </a:r>
          </a:p>
          <a:p>
            <a:pPr lvl="1"/>
            <a:r>
              <a:rPr lang="en-US" dirty="0"/>
              <a:t>God’s judicial verdict pronounces us guilty and worthy of God’s punishment</a:t>
            </a:r>
          </a:p>
          <a:p>
            <a:r>
              <a:rPr lang="en-US" dirty="0"/>
              <a:t>From Wrath (Rom. 5:9)</a:t>
            </a:r>
          </a:p>
          <a:p>
            <a:pPr lvl="1"/>
            <a:r>
              <a:rPr lang="en-US" dirty="0"/>
              <a:t>God’s active punishment will be ultimately and eternally in hell (Rom. 2:5; Rev. 20:14-15)</a:t>
            </a:r>
          </a:p>
          <a:p>
            <a:r>
              <a:rPr lang="en-US" dirty="0"/>
              <a:t>By Christ (Rom. 5:9-10; 6:10)</a:t>
            </a:r>
          </a:p>
          <a:p>
            <a:pPr lvl="1"/>
            <a:r>
              <a:rPr lang="en-US" dirty="0"/>
              <a:t>We are freed “by His blood” (5:9), “through His death” (5:10; 6:10)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FC4945-05D7-EA0E-01B5-99367E322B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4"/>
          <a:stretch/>
        </p:blipFill>
        <p:spPr>
          <a:xfrm>
            <a:off x="504" y="284"/>
            <a:ext cx="12190992" cy="12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877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30DE29-89B3-D8CB-9F51-F60ACB893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9"/>
          <a:stretch/>
        </p:blipFill>
        <p:spPr>
          <a:xfrm>
            <a:off x="504" y="283"/>
            <a:ext cx="12190992" cy="16705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4FD33-1145-203D-5A5B-7DC4A5C8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6" y="1421970"/>
            <a:ext cx="12103444" cy="5436029"/>
          </a:xfrm>
        </p:spPr>
        <p:txBody>
          <a:bodyPr>
            <a:normAutofit/>
          </a:bodyPr>
          <a:lstStyle/>
          <a:p>
            <a:r>
              <a:rPr lang="en-US" dirty="0"/>
              <a:t>As a Slave of God (Rom. 6:22) – You change your Master</a:t>
            </a:r>
          </a:p>
          <a:p>
            <a:pPr lvl="1"/>
            <a:r>
              <a:rPr lang="en-US" dirty="0"/>
              <a:t>This is to Whom you belong</a:t>
            </a:r>
          </a:p>
          <a:p>
            <a:r>
              <a:rPr lang="en-US" dirty="0"/>
              <a:t>As a Slave of Righteousness (Rom. 6:13, 16, 18, 19) – You change your standard</a:t>
            </a:r>
          </a:p>
          <a:p>
            <a:pPr lvl="1"/>
            <a:r>
              <a:rPr lang="en-US" dirty="0"/>
              <a:t>This is what you serve</a:t>
            </a:r>
          </a:p>
          <a:p>
            <a:r>
              <a:rPr lang="en-US" dirty="0"/>
              <a:t>As a Slave to Holiness (Rom 6:19, 22) – You change your nature</a:t>
            </a:r>
          </a:p>
          <a:p>
            <a:pPr lvl="1"/>
            <a:r>
              <a:rPr lang="en-US" dirty="0"/>
              <a:t>This is what you become</a:t>
            </a:r>
          </a:p>
          <a:p>
            <a:r>
              <a:rPr lang="en-US" dirty="0"/>
              <a:t>All Members As Servants/Ministers in the Church (Gal. 6:10; 1 Pet. 4:10)</a:t>
            </a:r>
          </a:p>
          <a:p>
            <a:r>
              <a:rPr lang="en-US" dirty="0"/>
              <a:t>Some Men As Special Servants in the Church Called “Deacons” (1 Tim. 3:8-13)</a:t>
            </a:r>
          </a:p>
          <a:p>
            <a:pPr lvl="1"/>
            <a:r>
              <a:rPr lang="en-US" dirty="0"/>
              <a:t>Seven Strengths of PBL Deacons </a:t>
            </a:r>
            <a:r>
              <a:rPr lang="en-US"/>
              <a:t>Over the Years: (1) Selfless, (2) Sacrificial, (3) Steadfast, </a:t>
            </a:r>
            <a:br>
              <a:rPr lang="en-US"/>
            </a:br>
            <a:r>
              <a:rPr lang="en-US"/>
              <a:t>(4) Spotlight-Avoiders, (5) Shoulder-Ready, (6) Shining Examples, (7) Set-on-Heaven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FC4945-05D7-EA0E-01B5-99367E322B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4"/>
          <a:stretch/>
        </p:blipFill>
        <p:spPr>
          <a:xfrm>
            <a:off x="504" y="284"/>
            <a:ext cx="12190992" cy="1221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5DC2EE-0668-1B80-4E99-51522D3882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0" r="10337" b="84124"/>
          <a:stretch/>
        </p:blipFill>
        <p:spPr>
          <a:xfrm>
            <a:off x="7689273" y="284"/>
            <a:ext cx="3241964" cy="10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3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19770-44BA-3074-4B68-F677062B4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Serve the Lord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13405059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355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2025-07-06T01:29:21Z</dcterms:created>
  <dcterms:modified xsi:type="dcterms:W3CDTF">2025-07-06T12:25:21Z</dcterms:modified>
</cp:coreProperties>
</file>