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erson wearing a robe&#10;&#10;Description automatically generated">
            <a:extLst>
              <a:ext uri="{FF2B5EF4-FFF2-40B4-BE49-F238E27FC236}">
                <a16:creationId xmlns:a16="http://schemas.microsoft.com/office/drawing/2014/main" id="{B61C9949-E484-A53F-D6DC-D0D2C5BE0E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holding a white cloth&#10;&#10;Description automatically generated">
            <a:extLst>
              <a:ext uri="{FF2B5EF4-FFF2-40B4-BE49-F238E27FC236}">
                <a16:creationId xmlns:a16="http://schemas.microsoft.com/office/drawing/2014/main" id="{893A893F-6866-AEEC-A0B9-76342F677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96" y="930877"/>
            <a:ext cx="11912988" cy="5927122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white cloth&#10;&#10;Description automatically generated">
            <a:extLst>
              <a:ext uri="{FF2B5EF4-FFF2-40B4-BE49-F238E27FC236}">
                <a16:creationId xmlns:a16="http://schemas.microsoft.com/office/drawing/2014/main" id="{D12437E3-AEC4-32A8-06C2-B1ACD8E3E2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94486"/>
            <a:ext cx="11849147" cy="5663513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33463" indent="-3476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65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6CBF261C-B167-415C-72A0-EAD2BC415A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68" b="35029"/>
          <a:stretch/>
        </p:blipFill>
        <p:spPr>
          <a:xfrm>
            <a:off x="504" y="1986742"/>
            <a:ext cx="12190992" cy="2468880"/>
          </a:xfrm>
          <a:prstGeom prst="rect">
            <a:avLst/>
          </a:prstGeom>
        </p:spPr>
      </p:pic>
      <p:pic>
        <p:nvPicPr>
          <p:cNvPr id="6" name="Picture 5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9577E076-A72A-2C96-5135-ED24110B7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54334-2786-F16C-823D-3C44D9F95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96" y="1022465"/>
            <a:ext cx="11912988" cy="583553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Pray to God before making big decisions (Luke 6:12; 1 Pet. 5:7; Phil. 4:6)</a:t>
            </a:r>
          </a:p>
          <a:p>
            <a:pPr>
              <a:lnSpc>
                <a:spcPct val="100000"/>
              </a:lnSpc>
            </a:pPr>
            <a:r>
              <a:rPr lang="en-US" dirty="0"/>
              <a:t>Concern yourself most of all with being someone Jesus wants (Mark 3:13; Gal. 1:10)</a:t>
            </a:r>
          </a:p>
          <a:p>
            <a:pPr>
              <a:lnSpc>
                <a:spcPct val="100000"/>
              </a:lnSpc>
            </a:pPr>
            <a:r>
              <a:rPr lang="en-US" dirty="0"/>
              <a:t>Respond immediately to the call of Jesus (Mark 3:13; Acts 8:35-39; 22:16; Jas. 4:17)</a:t>
            </a:r>
          </a:p>
          <a:p>
            <a:pPr>
              <a:lnSpc>
                <a:spcPct val="100000"/>
              </a:lnSpc>
            </a:pPr>
            <a:r>
              <a:rPr lang="en-US" dirty="0"/>
              <a:t>Be humble— Jesus chose you by His grace, not your greatness (Acts 17:24-25; John 15:5)</a:t>
            </a:r>
          </a:p>
          <a:p>
            <a:pPr>
              <a:lnSpc>
                <a:spcPct val="100000"/>
              </a:lnSpc>
            </a:pPr>
            <a:r>
              <a:rPr lang="en-US" dirty="0"/>
              <a:t>Be an extension of Jesus Himself, fulfilling His mission (Mark 3:14; 2 Tim. 4:7; Acts 20:24)</a:t>
            </a:r>
          </a:p>
          <a:p>
            <a:pPr>
              <a:lnSpc>
                <a:spcPct val="100000"/>
              </a:lnSpc>
            </a:pPr>
            <a:r>
              <a:rPr lang="en-US" dirty="0"/>
              <a:t>Be thankful God uses people from all walks of life (Gal. 3:28; Col. 3:11)</a:t>
            </a:r>
          </a:p>
          <a:p>
            <a:pPr>
              <a:lnSpc>
                <a:spcPct val="100000"/>
              </a:lnSpc>
            </a:pPr>
            <a:r>
              <a:rPr lang="en-US" dirty="0"/>
              <a:t>Keep your ego in check when you’re in the spotlight (Mark 10:35-45; Luke 22:24-30)</a:t>
            </a:r>
          </a:p>
          <a:p>
            <a:pPr>
              <a:lnSpc>
                <a:spcPct val="100000"/>
              </a:lnSpc>
            </a:pPr>
            <a:r>
              <a:rPr lang="en-US" dirty="0"/>
              <a:t>It’s okay (and often better) to be unknown—God knows (1 Cor. 12:23-24; Heb. 6:10)</a:t>
            </a:r>
          </a:p>
          <a:p>
            <a:pPr>
              <a:lnSpc>
                <a:spcPct val="100000"/>
              </a:lnSpc>
            </a:pPr>
            <a:r>
              <a:rPr lang="en-US" dirty="0"/>
              <a:t>Many would not be on Jesus’ list unless someone brought them to Jesus (John 1:40-51)</a:t>
            </a:r>
          </a:p>
          <a:p>
            <a:pPr>
              <a:lnSpc>
                <a:spcPct val="100000"/>
              </a:lnSpc>
            </a:pPr>
            <a:r>
              <a:rPr lang="en-US" dirty="0"/>
              <a:t>Avoid systemic judgments about people or groups of people (Jas. 2:1-9; John 7:24)</a:t>
            </a:r>
          </a:p>
          <a:p>
            <a:pPr>
              <a:lnSpc>
                <a:spcPct val="100000"/>
              </a:lnSpc>
            </a:pPr>
            <a:r>
              <a:rPr lang="en-US" dirty="0"/>
              <a:t>Let Christ—not politics—define your identity and relationships (Col. 1:18; Gal. 2:20)</a:t>
            </a:r>
          </a:p>
          <a:p>
            <a:pPr>
              <a:lnSpc>
                <a:spcPct val="100000"/>
              </a:lnSpc>
            </a:pPr>
            <a:r>
              <a:rPr lang="en-US" dirty="0"/>
              <a:t>Guard your heart from giving in to the devil like Judas did (1 Pet. 5:8-9; Prov. 4:23)</a:t>
            </a:r>
          </a:p>
        </p:txBody>
      </p:sp>
    </p:spTree>
    <p:extLst>
      <p:ext uri="{BB962C8B-B14F-4D97-AF65-F5344CB8AC3E}">
        <p14:creationId xmlns:p14="http://schemas.microsoft.com/office/powerpoint/2010/main" val="42940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that Jesus is the Son of God – John 8:24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Luke 13:3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Matthew 10:32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Mark 16:16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Be a faithful disciple of Christ – Matthew 25:23</a:t>
            </a:r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2127</TotalTime>
  <Words>312</Words>
  <Application>Microsoft Office PowerPoint</Application>
  <PresentationFormat>Widescreen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18</cp:revision>
  <cp:lastPrinted>2025-04-13T18:24:42Z</cp:lastPrinted>
  <dcterms:created xsi:type="dcterms:W3CDTF">2024-12-31T23:52:29Z</dcterms:created>
  <dcterms:modified xsi:type="dcterms:W3CDTF">2025-06-29T21:43:16Z</dcterms:modified>
</cp:coreProperties>
</file>