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3" r:id="rId8"/>
  </p:sldIdLst>
  <p:sldSz cx="12192000" cy="6858000"/>
  <p:notesSz cx="7010400" cy="9296400"/>
  <p:embeddedFontLst>
    <p:embeddedFont>
      <p:font typeface="Impact" panose="020B0806030902050204" pitchFamily="3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0674D-E805-472C-B58A-3B8EBC3C749B}" v="253" dt="2025-06-11T15:58:07.540"/>
    <p1510:client id="{929E5C94-CA8E-4C78-9C4C-56F80D820FB8}" v="1638" dt="2025-06-11T21:52:1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AF88-2126-CB5A-013A-02454CE6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E693F-8698-A694-7934-2C75F4D4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8D553-25EC-8D82-C552-713D14F8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C25F6-4852-4269-6A6C-08A1DE17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4ACC-A165-6F43-F917-84C5C5A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artoon of a person with long hair&#10;&#10;Description automatically generated">
            <a:extLst>
              <a:ext uri="{FF2B5EF4-FFF2-40B4-BE49-F238E27FC236}">
                <a16:creationId xmlns:a16="http://schemas.microsoft.com/office/drawing/2014/main" id="{449D5307-72AC-8D56-82CA-FAE46E8F9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F0E6-92FD-4CCC-304C-E49FCB7C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685D3-699D-3544-8EB7-14DB7A922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89506-17C5-156D-BF22-1B731147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1FEF-CA59-A240-7FB9-7A47E244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1E9E2-8CD0-B876-7F54-5C879AEE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0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F6E37-944F-4282-E34D-FA47A0314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7A9B0-C573-E49A-3C94-4C63B8787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850CA-D7A4-EC43-4FE7-0F2781B9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7F79A-4307-A4DE-BD25-738F3A4C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5FEB9-65E5-0AB9-C450-68D65FA9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9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red background&#10;&#10;Description automatically generated">
            <a:extLst>
              <a:ext uri="{FF2B5EF4-FFF2-40B4-BE49-F238E27FC236}">
                <a16:creationId xmlns:a16="http://schemas.microsoft.com/office/drawing/2014/main" id="{D2F42F44-7506-8CAB-1301-EBB6B7357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33698-6477-2327-D928-71C73EAB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970843"/>
            <a:ext cx="12067713" cy="4887157"/>
          </a:xfrm>
        </p:spPr>
        <p:txBody>
          <a:bodyPr/>
          <a:lstStyle>
            <a:lvl1pPr>
              <a:defRPr sz="3200" b="0">
                <a:effectLst>
                  <a:glow rad="63500">
                    <a:schemeClr val="bg1"/>
                  </a:glow>
                </a:effectLst>
                <a:latin typeface="Impact" panose="020B0806030902050204" pitchFamily="34" charset="0"/>
              </a:defRPr>
            </a:lvl1pPr>
            <a:lvl2pPr marL="574675" indent="-228600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 marL="1030288" indent="-228600"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660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FA7B-EF0B-7451-2D70-3447D850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C942-DBBE-3181-322D-04A8856D6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F41DB-A204-2770-D8D0-D234D32D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87DF-B264-87B0-C058-2896B1F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59FA-4F0D-A65E-3B57-E41CC2B1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4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22BF-16AE-717F-D948-21B2C8D2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1697-D48F-1540-9F75-62467925B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AC18D-59AD-C1FF-DA7A-9537B3A34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86B6B-E47C-A4B5-1327-732CFADB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A9665-E173-4D25-B4B5-1A18890A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5F3B5-653D-46AA-549D-E85C4F62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18A1-FA8B-F7E7-91C0-1EC0ECDC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2D0FB-050D-2F4E-46D6-D389B7B1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4F298-46F5-989F-C414-6D5197CA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F897A-B4F3-A0CF-5D30-1EF2161FF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BDE9B-FA03-8D14-CC5C-F2016FB75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98868-6067-2C98-AB4A-1084FCB8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4795B6-B9F7-8729-C0BE-97D208D6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946B7-CA30-FF71-BE05-5A60F051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7074-F92A-E629-4F17-9E0524BC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BF1BC-BE76-1C9A-7BA6-12C9A48E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E73CB-237B-A99C-17C8-5861065A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B446D-28F7-5206-5C5F-EDD73380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1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A0EF9-ACF0-4CE9-24F8-1CE0737F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77D3D-78E7-E5CA-2F6B-4C6A3F31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03C29-1DDC-0B5A-8892-F383ED2C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6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039E-E44A-7934-19DC-EB1A3CBC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E47ED-B034-960A-F1F5-D8849EFC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C69DC-AB59-A35B-E82F-E122DA94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8058-68F1-8FB2-BA36-3F139C88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37B64-2581-EC4E-974D-5DC8C367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F808D-D98A-7636-AE78-398777E8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F7B5-D523-95EF-BF13-5009B67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233AB-3102-7025-AD7B-46098A0FF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CA3AA-BDB0-853A-35FB-8E770F7FC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D665F-0D20-1E04-4651-E2492FDE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5AAB-A805-EF58-D319-E835EA25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2037F-49F3-629D-1546-AF543266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7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4E9BC-5E26-F279-16F5-3F6F961A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B8582-FC19-8060-A026-93ABFA419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06F6-61CF-E2EC-86DF-E2EBACD39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CA71-B98B-4B03-93EE-F70F9F7C144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38F10-ACCA-41DF-084A-DFF4368B7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28F3-1252-4F3A-C0CC-CEF299DAA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0A823-F77D-42CC-8BCA-45644A00E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5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cartoon of a person with long hair and a yellow sign&#10;&#10;AI-generated content may be incorrect.">
            <a:extLst>
              <a:ext uri="{FF2B5EF4-FFF2-40B4-BE49-F238E27FC236}">
                <a16:creationId xmlns:a16="http://schemas.microsoft.com/office/drawing/2014/main" id="{38562583-86D6-ED97-6848-606F9726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9141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3CF58-2363-6270-567B-3504210E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3F14FE0E-ED55-A952-DE63-7F7A272E0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27320" r="10074" b="36209"/>
          <a:stretch/>
        </p:blipFill>
        <p:spPr>
          <a:xfrm>
            <a:off x="2877671" y="170329"/>
            <a:ext cx="8364070" cy="1622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2AA67-9C80-DB43-A7B6-D1DF9F37F29B}"/>
              </a:ext>
            </a:extLst>
          </p:cNvPr>
          <p:cNvSpPr txBox="1"/>
          <p:nvPr/>
        </p:nvSpPr>
        <p:spPr>
          <a:xfrm>
            <a:off x="3218329" y="448237"/>
            <a:ext cx="754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Avengeance Mightiest Avenger" pitchFamily="2" charset="0"/>
              </a:rPr>
              <a:t>Samson’s Physical Strength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4B25C1-8EF0-08B3-2762-59D77A35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Killed the lion with bare hands (14:6)</a:t>
            </a:r>
          </a:p>
          <a:p>
            <a:r>
              <a:rPr lang="en-US" sz="2800" dirty="0"/>
              <a:t>Killed 30 Philistines to pay his debts (14:19)</a:t>
            </a:r>
          </a:p>
          <a:p>
            <a:r>
              <a:rPr lang="en-US" sz="2800" dirty="0"/>
              <a:t>Caught 300 foxes, tied their tails together with torches and burned the Philistine’s grain fields, vineyards and olive groves (15:3-5)</a:t>
            </a:r>
          </a:p>
          <a:p>
            <a:r>
              <a:rPr lang="en-US" sz="2800" dirty="0"/>
              <a:t>Out of revenge for killing his wife, killed the Philistines in a “great slaughter” (15:8)</a:t>
            </a:r>
          </a:p>
          <a:p>
            <a:r>
              <a:rPr lang="en-US" sz="2800" dirty="0"/>
              <a:t>Broke his bonds and killed 1,000 Philistines with donkey jawbone (15:14-17)</a:t>
            </a:r>
          </a:p>
          <a:p>
            <a:r>
              <a:rPr lang="en-US" sz="2800" dirty="0"/>
              <a:t>Pulled apart the doors of the of the gate to Gaza and carried to top of hill facing Hebron ~35-40 miles away (16:3)</a:t>
            </a:r>
          </a:p>
          <a:p>
            <a:r>
              <a:rPr lang="en-US" sz="2800" dirty="0"/>
              <a:t>Broke the seven fresh bowstrings and new ropes Delilah used to bound him (16:9,12)</a:t>
            </a:r>
          </a:p>
          <a:p>
            <a:r>
              <a:rPr lang="en-US" sz="2800" dirty="0"/>
              <a:t>Knocked down the pillars in the Philistine temple (16:30)</a:t>
            </a:r>
          </a:p>
        </p:txBody>
      </p:sp>
    </p:spTree>
    <p:extLst>
      <p:ext uri="{BB962C8B-B14F-4D97-AF65-F5344CB8AC3E}">
        <p14:creationId xmlns:p14="http://schemas.microsoft.com/office/powerpoint/2010/main" val="413026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DFAD678C-9064-DCCE-3A71-736066BA5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27320" r="10074" b="36209"/>
          <a:stretch/>
        </p:blipFill>
        <p:spPr>
          <a:xfrm>
            <a:off x="2877671" y="170329"/>
            <a:ext cx="8364070" cy="1622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9F68E-7D44-14A3-FBD7-45F5EF9452CA}"/>
              </a:ext>
            </a:extLst>
          </p:cNvPr>
          <p:cNvSpPr txBox="1"/>
          <p:nvPr/>
        </p:nvSpPr>
        <p:spPr>
          <a:xfrm>
            <a:off x="3218329" y="448237"/>
            <a:ext cx="754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Avengeance Mightiest Avenger" pitchFamily="2" charset="0"/>
              </a:rPr>
              <a:t>Samson’s Weakness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CC2C7D-61AD-2761-7DCB-CC70A4D7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Acted on his selfish desire to be with foreign women </a:t>
            </a:r>
          </a:p>
          <a:p>
            <a:pPr lvl="1"/>
            <a:r>
              <a:rPr lang="en-US" dirty="0"/>
              <a:t>Woman in Timnah (14:1-15:20), Harlot in Gaza (16:1-3), and Delilah (16:4-21)</a:t>
            </a:r>
          </a:p>
          <a:p>
            <a:pPr lvl="1"/>
            <a:r>
              <a:rPr lang="en-US" dirty="0"/>
              <a:t>Violated God’s covenant and command (Ex 34:10-16; Deut 7:1-5)</a:t>
            </a:r>
          </a:p>
          <a:p>
            <a:r>
              <a:rPr lang="en-US" dirty="0"/>
              <a:t>Committed fornication (16:1)</a:t>
            </a:r>
          </a:p>
          <a:p>
            <a:r>
              <a:rPr lang="en-US" dirty="0"/>
              <a:t>Invited temptation into his life (14:1-15:2; 16:1-21)</a:t>
            </a:r>
          </a:p>
          <a:p>
            <a:r>
              <a:rPr lang="en-US" dirty="0"/>
              <a:t>Ultimately broke his Nazirite vow (16:17)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3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DFAD678C-9064-DCCE-3A71-736066BA5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27320" r="10074" b="36209"/>
          <a:stretch/>
        </p:blipFill>
        <p:spPr>
          <a:xfrm>
            <a:off x="2877671" y="170329"/>
            <a:ext cx="8364070" cy="1622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9F68E-7D44-14A3-FBD7-45F5EF9452CA}"/>
              </a:ext>
            </a:extLst>
          </p:cNvPr>
          <p:cNvSpPr txBox="1"/>
          <p:nvPr/>
        </p:nvSpPr>
        <p:spPr>
          <a:xfrm>
            <a:off x="3218329" y="448237"/>
            <a:ext cx="754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Avengeance Mightiest Avenger" pitchFamily="2" charset="0"/>
              </a:rPr>
              <a:t>But God still used him!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CC2C7D-61AD-2761-7DCB-CC70A4D7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Killed the Philistines (14:19; 15:8,15; 16:30)</a:t>
            </a:r>
          </a:p>
          <a:p>
            <a:r>
              <a:rPr lang="en-US" dirty="0"/>
              <a:t>Destroyed the Philistine’s crops (15:5)</a:t>
            </a:r>
          </a:p>
          <a:p>
            <a:r>
              <a:rPr lang="en-US" dirty="0"/>
              <a:t>Avoided capture by the Philistines (15:9-15)</a:t>
            </a:r>
          </a:p>
          <a:p>
            <a:r>
              <a:rPr lang="en-US" dirty="0"/>
              <a:t>Motivated the Philistine lords to bribe Delilah to capture their enemy (16:5,18)</a:t>
            </a:r>
          </a:p>
          <a:p>
            <a:r>
              <a:rPr lang="en-US" dirty="0"/>
              <a:t>Exacted revenge for Philistine party (16:23-30)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9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DFAD678C-9064-DCCE-3A71-736066BA5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27320" r="10074" b="36209"/>
          <a:stretch/>
        </p:blipFill>
        <p:spPr>
          <a:xfrm>
            <a:off x="2877671" y="170329"/>
            <a:ext cx="8364070" cy="1622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9F68E-7D44-14A3-FBD7-45F5EF9452CA}"/>
              </a:ext>
            </a:extLst>
          </p:cNvPr>
          <p:cNvSpPr txBox="1"/>
          <p:nvPr/>
        </p:nvSpPr>
        <p:spPr>
          <a:xfrm>
            <a:off x="3218329" y="448237"/>
            <a:ext cx="754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Avengeance Mightiest Avenger" pitchFamily="2" charset="0"/>
              </a:rPr>
              <a:t>Samson trusted God!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CC2C7D-61AD-2761-7DCB-CC70A4D7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Accepted his role as a deliverer of God’s people (13:5; 14:4; 16:28)</a:t>
            </a:r>
          </a:p>
          <a:p>
            <a:r>
              <a:rPr lang="en-US" dirty="0"/>
              <a:t>(Mostly) honored his Nazirite vow (16:17; Num 6)</a:t>
            </a:r>
          </a:p>
          <a:p>
            <a:r>
              <a:rPr lang="en-US" dirty="0"/>
              <a:t>Realized God was with him </a:t>
            </a:r>
          </a:p>
          <a:p>
            <a:pPr lvl="1"/>
            <a:r>
              <a:rPr lang="en-US" dirty="0"/>
              <a:t>“Spirit of the Lord came upon him…”(13:25; 14:6,19; 15:14)</a:t>
            </a:r>
          </a:p>
          <a:p>
            <a:r>
              <a:rPr lang="en-US" dirty="0"/>
              <a:t>Relied on God to provided for him (15:18,19)</a:t>
            </a:r>
          </a:p>
          <a:p>
            <a:r>
              <a:rPr lang="en-US" dirty="0"/>
              <a:t>Prayed to God (15:18;16:28)</a:t>
            </a:r>
          </a:p>
          <a:p>
            <a:r>
              <a:rPr lang="en-US" dirty="0"/>
              <a:t>Faith grounded at an early age by parent’s example (13:8,12; Heb 11:32)</a:t>
            </a:r>
          </a:p>
        </p:txBody>
      </p:sp>
    </p:spTree>
    <p:extLst>
      <p:ext uri="{BB962C8B-B14F-4D97-AF65-F5344CB8AC3E}">
        <p14:creationId xmlns:p14="http://schemas.microsoft.com/office/powerpoint/2010/main" val="370180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DFAD678C-9064-DCCE-3A71-736066BA5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27320" r="10074" b="36209"/>
          <a:stretch/>
        </p:blipFill>
        <p:spPr>
          <a:xfrm>
            <a:off x="2877671" y="170329"/>
            <a:ext cx="8364070" cy="1622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9F68E-7D44-14A3-FBD7-45F5EF9452CA}"/>
              </a:ext>
            </a:extLst>
          </p:cNvPr>
          <p:cNvSpPr txBox="1"/>
          <p:nvPr/>
        </p:nvSpPr>
        <p:spPr>
          <a:xfrm>
            <a:off x="3218329" y="154950"/>
            <a:ext cx="754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Avengeance Mightiest Avenger" pitchFamily="2" charset="0"/>
              </a:rPr>
              <a:t>True strength comes from  trusting God!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64A7-606E-4237-BBF3-FDBF3837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04" y="2613804"/>
            <a:ext cx="4810022" cy="2527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“Finally be strong in the Lord and in the strength of His might”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- Ephesians 6:10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50B940-D2D7-F486-E230-C1AC6A23427A}"/>
              </a:ext>
            </a:extLst>
          </p:cNvPr>
          <p:cNvSpPr txBox="1">
            <a:spLocks/>
          </p:cNvSpPr>
          <p:nvPr/>
        </p:nvSpPr>
        <p:spPr>
          <a:xfrm>
            <a:off x="6591206" y="2610931"/>
            <a:ext cx="4810022" cy="2527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574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2pPr>
            <a:lvl3pPr marL="10302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“It is God who arms me with strength and makes my way perfect”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- Psalms 18:32</a:t>
            </a:r>
          </a:p>
        </p:txBody>
      </p:sp>
    </p:spTree>
    <p:extLst>
      <p:ext uri="{BB962C8B-B14F-4D97-AF65-F5344CB8AC3E}">
        <p14:creationId xmlns:p14="http://schemas.microsoft.com/office/powerpoint/2010/main" val="99386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1681294-4857-4624-8d04-edaddb44ee26}" enabled="0" method="" siteId="{a1681294-4857-4624-8d04-edaddb44ee2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376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Impact</vt:lpstr>
      <vt:lpstr>Arial</vt:lpstr>
      <vt:lpstr>Calibri Light</vt:lpstr>
      <vt:lpstr>Avengeance Mightiest Avenger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Crews, Kirk</cp:lastModifiedBy>
  <cp:revision>4</cp:revision>
  <cp:lastPrinted>2025-06-11T20:07:32Z</cp:lastPrinted>
  <dcterms:created xsi:type="dcterms:W3CDTF">2025-06-08T19:23:32Z</dcterms:created>
  <dcterms:modified xsi:type="dcterms:W3CDTF">2025-06-11T21:52:40Z</dcterms:modified>
</cp:coreProperties>
</file>