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4A416F3-9EC0-4B9E-B2FB-B7CE3A85A151}" v="18" dt="2025-06-10T14:57:01.2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ichard Watson" userId="e5e577014c15fc33" providerId="LiveId" clId="{64A416F3-9EC0-4B9E-B2FB-B7CE3A85A151}"/>
    <pc:docChg chg="custSel addSld modSld">
      <pc:chgData name="Richard Watson" userId="e5e577014c15fc33" providerId="LiveId" clId="{64A416F3-9EC0-4B9E-B2FB-B7CE3A85A151}" dt="2025-06-10T14:57:01.229" v="27" actId="20577"/>
      <pc:docMkLst>
        <pc:docMk/>
      </pc:docMkLst>
      <pc:sldChg chg="modSp mod modAnim">
        <pc:chgData name="Richard Watson" userId="e5e577014c15fc33" providerId="LiveId" clId="{64A416F3-9EC0-4B9E-B2FB-B7CE3A85A151}" dt="2025-06-10T14:57:01.229" v="27" actId="20577"/>
        <pc:sldMkLst>
          <pc:docMk/>
          <pc:sldMk cId="1014542465" sldId="257"/>
        </pc:sldMkLst>
        <pc:spChg chg="mod">
          <ac:chgData name="Richard Watson" userId="e5e577014c15fc33" providerId="LiveId" clId="{64A416F3-9EC0-4B9E-B2FB-B7CE3A85A151}" dt="2025-06-10T14:57:01.229" v="27" actId="20577"/>
          <ac:spMkLst>
            <pc:docMk/>
            <pc:sldMk cId="1014542465" sldId="257"/>
            <ac:spMk id="3" creationId="{03830D1A-6DAF-7563-EB41-A1C19B8EAD96}"/>
          </ac:spMkLst>
        </pc:spChg>
      </pc:sldChg>
      <pc:sldChg chg="modSp mod modAnim">
        <pc:chgData name="Richard Watson" userId="e5e577014c15fc33" providerId="LiveId" clId="{64A416F3-9EC0-4B9E-B2FB-B7CE3A85A151}" dt="2025-06-10T14:32:51.770" v="19" actId="1076"/>
        <pc:sldMkLst>
          <pc:docMk/>
          <pc:sldMk cId="2567069740" sldId="258"/>
        </pc:sldMkLst>
        <pc:spChg chg="mod">
          <ac:chgData name="Richard Watson" userId="e5e577014c15fc33" providerId="LiveId" clId="{64A416F3-9EC0-4B9E-B2FB-B7CE3A85A151}" dt="2025-06-10T14:32:51.770" v="19" actId="1076"/>
          <ac:spMkLst>
            <pc:docMk/>
            <pc:sldMk cId="2567069740" sldId="258"/>
            <ac:spMk id="3" creationId="{775F500F-EEA9-E052-AF88-8F986CC340EE}"/>
          </ac:spMkLst>
        </pc:spChg>
      </pc:sldChg>
      <pc:sldChg chg="modAnim">
        <pc:chgData name="Richard Watson" userId="e5e577014c15fc33" providerId="LiveId" clId="{64A416F3-9EC0-4B9E-B2FB-B7CE3A85A151}" dt="2025-06-09T23:55:01.699" v="2"/>
        <pc:sldMkLst>
          <pc:docMk/>
          <pc:sldMk cId="60270126" sldId="259"/>
        </pc:sldMkLst>
      </pc:sldChg>
      <pc:sldChg chg="modSp add mod modAnim">
        <pc:chgData name="Richard Watson" userId="e5e577014c15fc33" providerId="LiveId" clId="{64A416F3-9EC0-4B9E-B2FB-B7CE3A85A151}" dt="2025-06-10T14:32:37.143" v="18" actId="1076"/>
        <pc:sldMkLst>
          <pc:docMk/>
          <pc:sldMk cId="1020315259" sldId="260"/>
        </pc:sldMkLst>
        <pc:spChg chg="mod">
          <ac:chgData name="Richard Watson" userId="e5e577014c15fc33" providerId="LiveId" clId="{64A416F3-9EC0-4B9E-B2FB-B7CE3A85A151}" dt="2025-06-10T14:32:37.143" v="18" actId="1076"/>
          <ac:spMkLst>
            <pc:docMk/>
            <pc:sldMk cId="1020315259" sldId="260"/>
            <ac:spMk id="3" creationId="{541509C5-6BEA-6E43-E882-8696C41FA742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C1A3D3-AA19-4851-895B-DDEA2F6BDBC6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541B33-7C06-4B80-B0F4-8C81B6E30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666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9C101B-80D2-4AD0-8CCD-EF35EC48C1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6F1386-B030-52E8-DE49-0B4B868A57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3643AD-C1C4-5CE3-D8AB-CD54D826B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63946-9520-4298-8B45-666C5264F1BC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52136C-B26C-91EF-4A0B-481AC33FE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16A4A1-B7EB-3A95-A7CB-A9917EFB3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A6704-7155-4D7A-869A-97B4644F3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730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91775D-2638-ACA8-01FC-2E876B763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37919E-1AC4-7805-B0A7-E0A5F05B44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FB07A1-BA3C-6258-A066-27B201AC2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63946-9520-4298-8B45-666C5264F1BC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75BCB2-179D-91A9-A51B-0141E7E41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06732D-0521-BD0F-1175-BDD839BD5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A6704-7155-4D7A-869A-97B4644F3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349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FC90E4C-BAB5-C1C0-D3B3-8FE12A56E5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64DF48-A13B-D018-91C5-B1C972428B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2E71C8-A490-5027-EA79-B21BD9047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63946-9520-4298-8B45-666C5264F1BC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C547DB-AF35-83C9-02BD-7B869667F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930F80-DD84-CE36-1F20-8EA0D8514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A6704-7155-4D7A-869A-97B4644F3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915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C2EC6D-3A44-9CDC-9386-C19942B12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ABB66C-8E6C-A022-0377-5BB32723F6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631F72-0DAF-4EA6-4DEC-3D643FB0B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63946-9520-4298-8B45-666C5264F1BC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C7F9A9-5EC5-D51C-998A-25956BBB95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E9F320-9E28-1153-F44F-113206F44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A6704-7155-4D7A-869A-97B4644F3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877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26A8A4-0150-B24C-ED6B-45FE7353E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170667-7399-AEC8-EAF2-0460E9038C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07944D-B3B4-782E-4C94-F18F5E673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63946-9520-4298-8B45-666C5264F1BC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54A475-5FA3-85D6-6E5C-43233A7B1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5CCD64-A83D-AC53-2A56-7DE0A358D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A6704-7155-4D7A-869A-97B4644F3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157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69CAB-2B9E-DACD-5109-40A96870A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150D7D-7DEB-4715-455F-1BBF70F3D8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C89769-3B79-AE4E-19DC-9E34C93299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EB7961-BB06-DDF9-4F5D-0A67094C0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63946-9520-4298-8B45-666C5264F1BC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D4A7FE-82D5-4F26-274E-67180CE218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7E0420-BF92-60DE-1D28-402C9C6AE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A6704-7155-4D7A-869A-97B4644F3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049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42DF4F-E6C5-DC73-D2D6-597377139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C48772-5AE2-B0B1-1FBE-8C0EFA9234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33FA58-3D24-539A-CA1C-79088D7AB2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643097-49E9-87D4-18DB-244B5EB856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52EDDD-B4F7-20D7-DBBB-406F941523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8191407-BD5A-AF86-21B4-2E41D3B680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63946-9520-4298-8B45-666C5264F1BC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B5BFF78-5506-7BAE-24FB-33A5B2B98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53592C1-73A7-B20B-9E54-4BAB8E396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A6704-7155-4D7A-869A-97B4644F3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690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261546-B80F-A262-3FD1-541FDB2F9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C8BFA7-FA62-108E-64BB-6B21F1F6F9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63946-9520-4298-8B45-666C5264F1BC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DB328D-9EBB-5D14-2AA6-F7BE63B87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EE7B79-3907-6EF1-CDE3-234E72A04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A6704-7155-4D7A-869A-97B4644F3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865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56E0A5B-DAD9-4883-CC73-445D08F07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63946-9520-4298-8B45-666C5264F1BC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837D991-E98E-13EF-C48A-C7F9E6ED9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499FC2-444A-9EC5-E0F2-A9A7D8E46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A6704-7155-4D7A-869A-97B4644F3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887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91755-E40A-A784-A6FD-FB25EC120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34E582-0BCA-E357-D11D-B29648491D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875989-0CCF-7D58-1DFC-EE8483703F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BFEA20-DB9A-D99F-4F40-113746DE66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63946-9520-4298-8B45-666C5264F1BC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FF9D9C-E082-1A90-CCAA-7F4CA6C74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6C3DBC-25D2-5354-0EA6-72271693B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A6704-7155-4D7A-869A-97B4644F3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557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764D1-B867-4A0B-203B-A5C1343C8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DC2037-DCB2-1691-0613-4AD7170B73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58CF71-FFAF-AC8C-66D3-62A977C69B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EC648D-F248-3DEB-A18C-862B3D876D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63946-9520-4298-8B45-666C5264F1BC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0B7428-3694-369B-4F60-1490DF016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DDF9F4-F0FA-5FCB-FE1E-E90F7354A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A6704-7155-4D7A-869A-97B4644F3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161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13160B9-0584-C97B-75BB-CFE9C2EAA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47EA8F-A729-A2C3-982B-F9EA3293C3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D63F83-58C5-A422-51A4-035D275FD4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D463946-9520-4298-8B45-666C5264F1BC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D6EA15-839C-06E6-7EB3-21B1285AEF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1B7069-55FB-8DB7-DB68-7752B13934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2EA6704-7155-4D7A-869A-97B4644F3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907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comic book page with a red speech bubble next to a person">
            <a:extLst>
              <a:ext uri="{FF2B5EF4-FFF2-40B4-BE49-F238E27FC236}">
                <a16:creationId xmlns:a16="http://schemas.microsoft.com/office/drawing/2014/main" id="{54C06576-25A1-B045-5463-43D20083BC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0532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7030A0"/>
            </a:gs>
            <a:gs pos="51000">
              <a:schemeClr val="accent1">
                <a:lumMod val="45000"/>
                <a:lumOff val="55000"/>
              </a:schemeClr>
            </a:gs>
            <a:gs pos="8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318C01-B250-C26C-C579-F4BB0CB28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275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Posterama" panose="020B0502040204020203" pitchFamily="34" charset="0"/>
                <a:cs typeface="Posterama" panose="020B0502040204020203" pitchFamily="34" charset="0"/>
              </a:rPr>
              <a:t>QUEEN ESTHER   </a:t>
            </a:r>
            <a:r>
              <a:rPr lang="en-US" sz="2800" dirty="0">
                <a:solidFill>
                  <a:schemeClr val="bg1"/>
                </a:solidFill>
                <a:latin typeface="Posterama" panose="020B0502040204020203" pitchFamily="34" charset="0"/>
                <a:cs typeface="Posterama" panose="020B0502040204020203" pitchFamily="34" charset="0"/>
              </a:rPr>
              <a:t>God’s Call to Selflessness</a:t>
            </a:r>
            <a:endParaRPr lang="en-US" dirty="0">
              <a:solidFill>
                <a:schemeClr val="bg1"/>
              </a:solidFill>
              <a:latin typeface="Posterama" panose="020B0502040204020203" pitchFamily="34" charset="0"/>
              <a:cs typeface="Posterama" panose="020B050204020402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830D1A-6DAF-7563-EB41-A1C19B8EAD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9242"/>
            <a:ext cx="10515600" cy="5178290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>
                <a:solidFill>
                  <a:schemeClr val="bg1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Putting others first pleases</a:t>
            </a:r>
          </a:p>
          <a:p>
            <a:endParaRPr lang="en-US" sz="2400" dirty="0">
              <a:solidFill>
                <a:schemeClr val="bg1"/>
              </a:solidFill>
              <a:latin typeface="Posterama" panose="020B0504020200020000" pitchFamily="34" charset="0"/>
              <a:cs typeface="Posterama" panose="020B0504020200020000" pitchFamily="34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God wants us to be selfless</a:t>
            </a:r>
          </a:p>
          <a:p>
            <a:endParaRPr lang="en-US" sz="2400" dirty="0">
              <a:solidFill>
                <a:schemeClr val="bg1"/>
              </a:solidFill>
              <a:latin typeface="Posterama" panose="020B0504020200020000" pitchFamily="34" charset="0"/>
              <a:cs typeface="Posterama" panose="020B0504020200020000" pitchFamily="34" charset="0"/>
            </a:endParaRPr>
          </a:p>
          <a:p>
            <a:r>
              <a:rPr lang="en-US" sz="2400">
                <a:solidFill>
                  <a:schemeClr val="bg1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We are </a:t>
            </a:r>
            <a:r>
              <a:rPr lang="en-US" sz="2400" dirty="0">
                <a:solidFill>
                  <a:schemeClr val="bg1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to trust and obey God, even when we do not understand the circumstances</a:t>
            </a:r>
          </a:p>
          <a:p>
            <a:endParaRPr lang="en-US" sz="2400" dirty="0">
              <a:solidFill>
                <a:schemeClr val="bg1"/>
              </a:solidFill>
              <a:latin typeface="Posterama" panose="020B0504020200020000" pitchFamily="34" charset="0"/>
              <a:cs typeface="Posterama" panose="020B0504020200020000" pitchFamily="34" charset="0"/>
            </a:endParaRPr>
          </a:p>
          <a:p>
            <a:endParaRPr lang="en-US" sz="2400" dirty="0">
              <a:solidFill>
                <a:schemeClr val="bg1"/>
              </a:solidFill>
              <a:latin typeface="Posterama" panose="020B0504020200020000" pitchFamily="34" charset="0"/>
              <a:cs typeface="Posterama" panose="020B0504020200020000" pitchFamily="34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Philippians 2:4</a:t>
            </a:r>
            <a:br>
              <a:rPr lang="en-US" sz="2400" dirty="0">
                <a:solidFill>
                  <a:schemeClr val="bg1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</a:br>
            <a:r>
              <a:rPr lang="en-US" sz="2400" dirty="0">
                <a:solidFill>
                  <a:schemeClr val="bg1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Each of you should look not only to your own interests, but also to the interests of others.</a:t>
            </a:r>
            <a:br>
              <a:rPr lang="en-US" sz="2400" dirty="0">
                <a:solidFill>
                  <a:schemeClr val="bg1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</a:br>
            <a:endParaRPr lang="en-US" sz="2400" dirty="0">
              <a:solidFill>
                <a:schemeClr val="bg1"/>
              </a:solidFill>
              <a:latin typeface="Posterama" panose="020B0504020200020000" pitchFamily="34" charset="0"/>
              <a:cs typeface="Posterama" panose="020B0504020200020000" pitchFamily="34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Esther 4:14</a:t>
            </a:r>
            <a:br>
              <a:rPr lang="en-US" sz="2400" dirty="0">
                <a:solidFill>
                  <a:schemeClr val="bg1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</a:br>
            <a:r>
              <a:rPr lang="en-US" sz="2400" dirty="0">
                <a:solidFill>
                  <a:schemeClr val="bg1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Yet who knows whether you have come to the kingdom for such a time as this?</a:t>
            </a:r>
            <a:br>
              <a:rPr lang="en-US" sz="2400" dirty="0">
                <a:solidFill>
                  <a:schemeClr val="bg1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</a:br>
            <a:endParaRPr lang="en-US" sz="2400" dirty="0">
              <a:solidFill>
                <a:schemeClr val="bg1"/>
              </a:solidFill>
              <a:latin typeface="Posterama" panose="020B0504020200020000" pitchFamily="34" charset="0"/>
              <a:cs typeface="Posterama" panose="020B0504020200020000" pitchFamily="34" charset="0"/>
            </a:endParaRPr>
          </a:p>
          <a:p>
            <a:endParaRPr lang="en-US" sz="2400" dirty="0">
              <a:solidFill>
                <a:schemeClr val="bg1"/>
              </a:solidFill>
              <a:latin typeface="Posterama" panose="020B0504020200020000" pitchFamily="34" charset="0"/>
              <a:cs typeface="Posterama" panose="020B050402020002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4542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7030A0"/>
            </a:gs>
            <a:gs pos="51000">
              <a:schemeClr val="accent1">
                <a:lumMod val="45000"/>
                <a:lumOff val="55000"/>
              </a:schemeClr>
            </a:gs>
            <a:gs pos="8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EB64222-F430-866B-D7BE-4FFECC6541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04ECD8-A8FB-F57A-76BB-A8DB1456C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Posterama" panose="020B0502040204020203" pitchFamily="34" charset="0"/>
                <a:cs typeface="Posterama" panose="020B0502040204020203" pitchFamily="34" charset="0"/>
              </a:rPr>
              <a:t>QUEEN ESTHER   </a:t>
            </a:r>
            <a:r>
              <a:rPr lang="en-US" sz="2800" dirty="0">
                <a:solidFill>
                  <a:schemeClr val="bg1"/>
                </a:solidFill>
                <a:latin typeface="Posterama" panose="020B0502040204020203" pitchFamily="34" charset="0"/>
                <a:cs typeface="Posterama" panose="020B0502040204020203" pitchFamily="34" charset="0"/>
              </a:rPr>
              <a:t>God’s Call to Selflessness</a:t>
            </a:r>
            <a:endParaRPr lang="en-US" dirty="0">
              <a:solidFill>
                <a:schemeClr val="bg1"/>
              </a:solidFill>
              <a:latin typeface="Posterama" panose="020B0502040204020203" pitchFamily="34" charset="0"/>
              <a:cs typeface="Posterama" panose="020B050204020402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5F500F-EEA9-E052-AF88-8F986CC340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1537"/>
            <a:ext cx="10515600" cy="4351338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Esther is one of only 2 books in the Bible that do not mention God by name (Song of Solomon is the other)</a:t>
            </a:r>
            <a:br>
              <a:rPr lang="en-US" sz="2400" dirty="0">
                <a:solidFill>
                  <a:schemeClr val="bg1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</a:br>
            <a:endParaRPr lang="en-US" sz="2400" dirty="0">
              <a:solidFill>
                <a:schemeClr val="bg1"/>
              </a:solidFill>
              <a:latin typeface="Posterama" panose="020B0504020200020000" pitchFamily="34" charset="0"/>
              <a:cs typeface="Posterama" panose="020B0504020200020000" pitchFamily="34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King Ahasuerus is the grandson of King Cyrus that Daniel served </a:t>
            </a:r>
            <a:br>
              <a:rPr lang="en-US" sz="2400" dirty="0">
                <a:solidFill>
                  <a:schemeClr val="bg1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</a:br>
            <a:endParaRPr lang="en-US" sz="2400" dirty="0">
              <a:solidFill>
                <a:schemeClr val="bg1"/>
              </a:solidFill>
              <a:latin typeface="Posterama" panose="020B0504020200020000" pitchFamily="34" charset="0"/>
              <a:cs typeface="Posterama" panose="020B0504020200020000" pitchFamily="34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The timing of Esther is about 483 BC</a:t>
            </a:r>
          </a:p>
          <a:p>
            <a:endParaRPr lang="en-US" sz="2400" dirty="0">
              <a:solidFill>
                <a:schemeClr val="bg1"/>
              </a:solidFill>
              <a:latin typeface="Posterama" panose="020B0504020200020000" pitchFamily="34" charset="0"/>
              <a:cs typeface="Posterama" panose="020B0504020200020000" pitchFamily="34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When the going gets tough the tough get on their knees and pray</a:t>
            </a:r>
          </a:p>
          <a:p>
            <a:endParaRPr lang="en-US" sz="2400" dirty="0">
              <a:solidFill>
                <a:schemeClr val="bg1"/>
              </a:solidFill>
              <a:latin typeface="Posterama" panose="020B0504020200020000" pitchFamily="34" charset="0"/>
              <a:cs typeface="Posterama" panose="020B0504020200020000" pitchFamily="34" charset="0"/>
            </a:endParaRPr>
          </a:p>
          <a:p>
            <a:endParaRPr lang="en-US" sz="2400" dirty="0">
              <a:solidFill>
                <a:schemeClr val="bg1"/>
              </a:solidFill>
              <a:latin typeface="Posterama" panose="020B0504020200020000" pitchFamily="34" charset="0"/>
              <a:cs typeface="Posterama" panose="020B050402020002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7069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7030A0"/>
            </a:gs>
            <a:gs pos="51000">
              <a:schemeClr val="accent1">
                <a:lumMod val="45000"/>
                <a:lumOff val="55000"/>
              </a:schemeClr>
            </a:gs>
            <a:gs pos="8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AB78AFC-E977-8E28-D6A6-2909939A43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D6405-6A8D-2A5B-0EC5-6BB3F0C7C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Posterama" panose="020B0502040204020203" pitchFamily="34" charset="0"/>
                <a:cs typeface="Posterama" panose="020B0502040204020203" pitchFamily="34" charset="0"/>
              </a:rPr>
              <a:t>QUEEN ESTHER   </a:t>
            </a:r>
            <a:r>
              <a:rPr lang="en-US" sz="2800" dirty="0">
                <a:solidFill>
                  <a:schemeClr val="bg1"/>
                </a:solidFill>
                <a:latin typeface="Posterama" panose="020B0502040204020203" pitchFamily="34" charset="0"/>
                <a:cs typeface="Posterama" panose="020B0502040204020203" pitchFamily="34" charset="0"/>
              </a:rPr>
              <a:t>God’s Call to Selflessness</a:t>
            </a:r>
            <a:endParaRPr lang="en-US" dirty="0">
              <a:solidFill>
                <a:schemeClr val="bg1"/>
              </a:solidFill>
              <a:latin typeface="Posterama" panose="020B0502040204020203" pitchFamily="34" charset="0"/>
              <a:cs typeface="Posterama" panose="020B050204020402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72EA3F-D8EC-769B-2ED0-8E9897804E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Haman had several character flaws that  led directly to his death</a:t>
            </a:r>
          </a:p>
          <a:p>
            <a:pPr lvl="1"/>
            <a:r>
              <a:rPr lang="en-US" sz="2000" dirty="0">
                <a:solidFill>
                  <a:schemeClr val="bg1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Jealousy	</a:t>
            </a:r>
          </a:p>
          <a:p>
            <a:pPr lvl="1"/>
            <a:r>
              <a:rPr lang="en-US" sz="2000" dirty="0">
                <a:solidFill>
                  <a:schemeClr val="bg1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Pride</a:t>
            </a:r>
          </a:p>
          <a:p>
            <a:pPr lvl="1"/>
            <a:r>
              <a:rPr lang="en-US" sz="2000" dirty="0">
                <a:solidFill>
                  <a:schemeClr val="bg1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Hatred</a:t>
            </a:r>
          </a:p>
          <a:p>
            <a:pPr lvl="1"/>
            <a:r>
              <a:rPr lang="en-US" sz="2000" dirty="0">
                <a:solidFill>
                  <a:schemeClr val="bg1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Anger</a:t>
            </a:r>
          </a:p>
          <a:p>
            <a:pPr lvl="1"/>
            <a:r>
              <a:rPr lang="en-US" sz="2000" dirty="0">
                <a:solidFill>
                  <a:schemeClr val="bg1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Insecurity</a:t>
            </a:r>
          </a:p>
          <a:p>
            <a:pPr lvl="1"/>
            <a:r>
              <a:rPr lang="en-US" sz="2000" dirty="0">
                <a:solidFill>
                  <a:schemeClr val="bg1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Fear</a:t>
            </a:r>
            <a:br>
              <a:rPr lang="en-US" sz="2000" dirty="0">
                <a:solidFill>
                  <a:schemeClr val="bg1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</a:br>
            <a:endParaRPr lang="en-US" sz="2000" dirty="0">
              <a:solidFill>
                <a:schemeClr val="bg1"/>
              </a:solidFill>
              <a:latin typeface="Posterama" panose="020B0504020200020000" pitchFamily="34" charset="0"/>
              <a:cs typeface="Posterama" panose="020B0504020200020000" pitchFamily="34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Esther was afraid but she was more afraid of what would happen to her people than she was of what would happen to herself</a:t>
            </a:r>
          </a:p>
          <a:p>
            <a:endParaRPr lang="en-US" sz="2400" dirty="0">
              <a:solidFill>
                <a:schemeClr val="bg1"/>
              </a:solidFill>
              <a:latin typeface="Posterama" panose="020B0504020200020000" pitchFamily="34" charset="0"/>
              <a:cs typeface="Posterama" panose="020B050402020002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270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7030A0"/>
            </a:gs>
            <a:gs pos="51000">
              <a:schemeClr val="accent1">
                <a:lumMod val="45000"/>
                <a:lumOff val="55000"/>
              </a:schemeClr>
            </a:gs>
            <a:gs pos="8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C616380-2B04-B426-5688-0A71D89900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5877C-1F7E-A968-1BDB-F48FBD6C48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Posterama" panose="020B0502040204020203" pitchFamily="34" charset="0"/>
                <a:cs typeface="Posterama" panose="020B0502040204020203" pitchFamily="34" charset="0"/>
              </a:rPr>
              <a:t>QUEEN ESTHER   </a:t>
            </a:r>
            <a:r>
              <a:rPr lang="en-US" sz="2800" dirty="0">
                <a:solidFill>
                  <a:schemeClr val="bg1"/>
                </a:solidFill>
                <a:latin typeface="Posterama" panose="020B0502040204020203" pitchFamily="34" charset="0"/>
                <a:cs typeface="Posterama" panose="020B0502040204020203" pitchFamily="34" charset="0"/>
              </a:rPr>
              <a:t>God’s Call to Selflessness</a:t>
            </a:r>
            <a:endParaRPr lang="en-US" dirty="0">
              <a:solidFill>
                <a:schemeClr val="bg1"/>
              </a:solidFill>
              <a:latin typeface="Posterama" panose="020B0502040204020203" pitchFamily="34" charset="0"/>
              <a:cs typeface="Posterama" panose="020B050204020402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1509C5-6BEA-6E43-E882-8696C41FA7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8910" y="2338809"/>
            <a:ext cx="10515600" cy="4351338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We are to trust and obey God, even when we do not understand the circumstances</a:t>
            </a:r>
          </a:p>
          <a:p>
            <a:endParaRPr lang="en-US" sz="2400" dirty="0">
              <a:solidFill>
                <a:schemeClr val="bg1"/>
              </a:solidFill>
              <a:latin typeface="Posterama" panose="020B0504020200020000" pitchFamily="34" charset="0"/>
              <a:cs typeface="Posterama" panose="020B0504020200020000" pitchFamily="34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God wants us to be selfless</a:t>
            </a:r>
          </a:p>
          <a:p>
            <a:endParaRPr lang="en-US" sz="2400" dirty="0">
              <a:solidFill>
                <a:schemeClr val="bg1"/>
              </a:solidFill>
              <a:latin typeface="Posterama" panose="020B0504020200020000" pitchFamily="34" charset="0"/>
              <a:cs typeface="Posterama" panose="020B0504020200020000" pitchFamily="34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Putting others first pleases God</a:t>
            </a:r>
          </a:p>
          <a:p>
            <a:endParaRPr lang="en-US" sz="2400" dirty="0">
              <a:solidFill>
                <a:schemeClr val="bg1"/>
              </a:solidFill>
              <a:latin typeface="Posterama" panose="020B0504020200020000" pitchFamily="34" charset="0"/>
              <a:cs typeface="Posterama" panose="020B050402020002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0315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224</Words>
  <Application>Microsoft Office PowerPoint</Application>
  <PresentationFormat>Widescreen</PresentationFormat>
  <Paragraphs>31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Aptos</vt:lpstr>
      <vt:lpstr>Aptos Display</vt:lpstr>
      <vt:lpstr>Arial</vt:lpstr>
      <vt:lpstr>Posterama</vt:lpstr>
      <vt:lpstr>Office Theme</vt:lpstr>
      <vt:lpstr>PowerPoint Presentation</vt:lpstr>
      <vt:lpstr>QUEEN ESTHER   God’s Call to Selflessness</vt:lpstr>
      <vt:lpstr>QUEEN ESTHER   God’s Call to Selflessness</vt:lpstr>
      <vt:lpstr>QUEEN ESTHER   God’s Call to Selflessness</vt:lpstr>
      <vt:lpstr>QUEEN ESTHER   God’s Call to Selflessness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Richard Watson</dc:creator>
  <cp:lastModifiedBy>Richard Watson</cp:lastModifiedBy>
  <cp:revision>1</cp:revision>
  <dcterms:created xsi:type="dcterms:W3CDTF">2025-06-09T23:23:30Z</dcterms:created>
  <dcterms:modified xsi:type="dcterms:W3CDTF">2025-06-10T14:57:07Z</dcterms:modified>
</cp:coreProperties>
</file>