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91" r:id="rId3"/>
    <p:sldId id="257" r:id="rId4"/>
    <p:sldId id="265" r:id="rId5"/>
    <p:sldId id="287" r:id="rId6"/>
    <p:sldId id="290" r:id="rId7"/>
    <p:sldId id="266" r:id="rId8"/>
    <p:sldId id="282" r:id="rId9"/>
    <p:sldId id="264" r:id="rId10"/>
    <p:sldId id="268" r:id="rId11"/>
    <p:sldId id="258" r:id="rId12"/>
    <p:sldId id="262" r:id="rId13"/>
    <p:sldId id="259" r:id="rId14"/>
    <p:sldId id="263" r:id="rId15"/>
    <p:sldId id="260" r:id="rId16"/>
    <p:sldId id="278" r:id="rId17"/>
    <p:sldId id="279" r:id="rId18"/>
    <p:sldId id="288" r:id="rId19"/>
    <p:sldId id="269" r:id="rId20"/>
    <p:sldId id="270" r:id="rId21"/>
    <p:sldId id="271" r:id="rId22"/>
    <p:sldId id="261" r:id="rId23"/>
    <p:sldId id="273" r:id="rId24"/>
    <p:sldId id="272" r:id="rId25"/>
    <p:sldId id="283" r:id="rId26"/>
    <p:sldId id="284" r:id="rId27"/>
    <p:sldId id="289" r:id="rId28"/>
    <p:sldId id="285" r:id="rId29"/>
    <p:sldId id="286" r:id="rId30"/>
    <p:sldId id="274" r:id="rId31"/>
    <p:sldId id="275" r:id="rId32"/>
    <p:sldId id="276" r:id="rId33"/>
    <p:sldId id="277" r:id="rId34"/>
    <p:sldId id="280" r:id="rId35"/>
    <p:sldId id="28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7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8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6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86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E114-1557-B0B4-0841-1403C1B81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Deborah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4800" dirty="0"/>
              <a:t>Being Honorable- </a:t>
            </a:r>
            <a:br>
              <a:rPr lang="en-US" sz="4800" dirty="0"/>
            </a:br>
            <a:r>
              <a:rPr lang="en-US" sz="4800" dirty="0"/>
              <a:t>        Doing What’s Right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25C1E-D49B-C3B3-E734-56A7F5B34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  <a:r>
              <a:rPr lang="en-US" sz="4400" dirty="0"/>
              <a:t>Judges 4-5</a:t>
            </a:r>
            <a:endParaRPr lang="en-US" dirty="0"/>
          </a:p>
        </p:txBody>
      </p:sp>
      <p:pic>
        <p:nvPicPr>
          <p:cNvPr id="5" name="Picture 4" descr="A comic book page with a person in a purple hoodie&#10;&#10;AI-generated content may be incorrect.">
            <a:extLst>
              <a:ext uri="{FF2B5EF4-FFF2-40B4-BE49-F238E27FC236}">
                <a16:creationId xmlns:a16="http://schemas.microsoft.com/office/drawing/2014/main" id="{06B23415-BCAF-27DE-85D8-FA60F639D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A23D-2F02-E908-F78C-342D2FE2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8BBB-BBA4-9E84-1CFE-F914E610E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2800" dirty="0"/>
              <a:t>The Judges  Mentioned In The Book Of Judges</a:t>
            </a:r>
          </a:p>
          <a:p>
            <a:pPr marL="0" indent="0">
              <a:buNone/>
            </a:pPr>
            <a:r>
              <a:rPr lang="en-US" sz="2800" dirty="0"/>
              <a:t>      Othniel   Ehud   Shamgar  Deborah  Gideon </a:t>
            </a:r>
          </a:p>
          <a:p>
            <a:pPr marL="0" indent="0">
              <a:buNone/>
            </a:pPr>
            <a:r>
              <a:rPr lang="en-US" sz="2800" dirty="0"/>
              <a:t>   Tola   Jair  Jephthah  Ibzan   Elon   Abdon   Samson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          Eli and Samuel mentioned in 1 Samuel</a:t>
            </a:r>
          </a:p>
          <a:p>
            <a:pPr marL="0" indent="0">
              <a:buNone/>
            </a:pPr>
            <a:r>
              <a:rPr lang="en-US" sz="2800" dirty="0"/>
              <a:t>             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EBC3-25F4-FC84-C3A7-E7D23E25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690DE-F501-AFC7-34F2-751AADCF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                           </a:t>
            </a:r>
            <a:r>
              <a:rPr lang="en-US" sz="2800" dirty="0"/>
              <a:t>Lesson Facts</a:t>
            </a:r>
          </a:p>
          <a:p>
            <a:pPr marL="0" indent="0">
              <a:buNone/>
            </a:pPr>
            <a:r>
              <a:rPr lang="en-US" sz="2400" dirty="0"/>
              <a:t>1.  Deborah was the only woman judge of Israel</a:t>
            </a:r>
          </a:p>
          <a:p>
            <a:pPr marL="0" indent="0">
              <a:buNone/>
            </a:pPr>
            <a:r>
              <a:rPr lang="en-US" sz="2400" dirty="0"/>
              <a:t>2. Barak was appointed by Debroah to lead</a:t>
            </a:r>
          </a:p>
          <a:p>
            <a:pPr marL="0" indent="0">
              <a:buNone/>
            </a:pPr>
            <a:r>
              <a:rPr lang="en-US" sz="2400" dirty="0"/>
              <a:t>   Israel in battle.</a:t>
            </a:r>
          </a:p>
          <a:p>
            <a:pPr marL="0" indent="0">
              <a:buNone/>
            </a:pPr>
            <a:r>
              <a:rPr lang="en-US" sz="2400" dirty="0"/>
              <a:t>3. Sisera, the commander of the Canaanite army </a:t>
            </a:r>
          </a:p>
          <a:p>
            <a:pPr marL="0" indent="0">
              <a:buNone/>
            </a:pPr>
            <a:r>
              <a:rPr lang="en-US" sz="2400" dirty="0"/>
              <a:t>    was killed with a tent peg through his head.</a:t>
            </a:r>
          </a:p>
        </p:txBody>
      </p:sp>
    </p:spTree>
    <p:extLst>
      <p:ext uri="{BB962C8B-B14F-4D97-AF65-F5344CB8AC3E}">
        <p14:creationId xmlns:p14="http://schemas.microsoft.com/office/powerpoint/2010/main" val="247277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F8376-B605-AAC8-A099-CEF9C578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DBC5-5E69-03E5-234B-A95E6BA1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4826-0E12-03C3-DD14-A160B267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                                               </a:t>
            </a:r>
            <a:r>
              <a:rPr lang="en-US" sz="3000" dirty="0"/>
              <a:t>Lesson Facts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4. Barak refused to go out to battle  unless </a:t>
            </a:r>
          </a:p>
          <a:p>
            <a:pPr marL="0" indent="0">
              <a:buNone/>
            </a:pPr>
            <a:r>
              <a:rPr lang="en-US" sz="2600" dirty="0"/>
              <a:t>    Debroah went with him.</a:t>
            </a:r>
          </a:p>
          <a:p>
            <a:pPr marL="0" indent="0">
              <a:buNone/>
            </a:pPr>
            <a:r>
              <a:rPr lang="en-US" sz="2600" dirty="0"/>
              <a:t>5. Deborah told Barak that there would be no glory for him</a:t>
            </a:r>
          </a:p>
          <a:p>
            <a:pPr marL="0" indent="0">
              <a:buNone/>
            </a:pPr>
            <a:r>
              <a:rPr lang="en-US" sz="2600" dirty="0"/>
              <a:t>    in battle- that the Lord would sell Sisera into the hand</a:t>
            </a:r>
          </a:p>
          <a:p>
            <a:pPr marL="0" indent="0">
              <a:buNone/>
            </a:pPr>
            <a:r>
              <a:rPr lang="en-US" sz="2600" dirty="0"/>
              <a:t>    of a woman.</a:t>
            </a:r>
          </a:p>
          <a:p>
            <a:pPr marL="0" indent="0">
              <a:buNone/>
            </a:pPr>
            <a:r>
              <a:rPr lang="en-US" sz="2600" dirty="0"/>
              <a:t>6. Sisera was killed by Jael, the wife of Heber, the Kenite.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403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C65A-B95A-2AB2-CE31-2901A634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1EBB-7BE0-4752-5F85-AC28C581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Israel enjoyed 80 years of peace.</a:t>
            </a:r>
          </a:p>
          <a:p>
            <a:pPr marL="457200" indent="-457200">
              <a:buAutoNum type="arabicPeriod"/>
            </a:pPr>
            <a:r>
              <a:rPr lang="en-US" sz="2400" dirty="0"/>
              <a:t>4:1 Israel again did evil in the sight of the Lord.</a:t>
            </a:r>
          </a:p>
          <a:p>
            <a:pPr marL="457200" indent="-457200">
              <a:buAutoNum type="arabicPeriod"/>
            </a:pPr>
            <a:r>
              <a:rPr lang="en-US" sz="2400" dirty="0"/>
              <a:t>Jabin was king of the Canaanites, Sisera was the </a:t>
            </a:r>
          </a:p>
          <a:p>
            <a:pPr marL="0" indent="0">
              <a:buNone/>
            </a:pPr>
            <a:r>
              <a:rPr lang="en-US" sz="2400" dirty="0"/>
              <a:t>      military leader. </a:t>
            </a:r>
          </a:p>
          <a:p>
            <a:pPr marL="457200" indent="-457200">
              <a:buAutoNum type="arabicPeriod" startAt="4"/>
            </a:pPr>
            <a:r>
              <a:rPr lang="en-US" sz="2400" dirty="0"/>
              <a:t>God’s people called out for help, not repentance. </a:t>
            </a:r>
          </a:p>
          <a:p>
            <a:pPr marL="457200" indent="-457200">
              <a:buAutoNum type="arabicPeriod" startAt="4"/>
            </a:pPr>
            <a:r>
              <a:rPr lang="en-US" sz="2400" dirty="0"/>
              <a:t>Psalm 139:24.  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71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01FE-3F2C-DDA2-DB14-FDF9364B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72714-30EC-22EC-951C-2F7DF745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sz="2400" dirty="0"/>
              <a:t>Archaeology and Haroseth </a:t>
            </a:r>
            <a:r>
              <a:rPr lang="en-US" sz="2400" dirty="0" err="1"/>
              <a:t>Haggoyim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hariot Linchpin from Sisera's Hometown ...">
            <a:extLst>
              <a:ext uri="{FF2B5EF4-FFF2-40B4-BE49-F238E27FC236}">
                <a16:creationId xmlns:a16="http://schemas.microsoft.com/office/drawing/2014/main" id="{ABB23F45-5125-F1C8-B92E-C24AC819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3" y="344036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osheth hagoyim, 'smithy of nations ...">
            <a:extLst>
              <a:ext uri="{FF2B5EF4-FFF2-40B4-BE49-F238E27FC236}">
                <a16:creationId xmlns:a16="http://schemas.microsoft.com/office/drawing/2014/main" id="{F8452D17-E08B-B898-B669-9B4A2939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30" y="2781300"/>
            <a:ext cx="3524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rosheth hagoyim, 'smithy of nations ...">
            <a:extLst>
              <a:ext uri="{FF2B5EF4-FFF2-40B4-BE49-F238E27FC236}">
                <a16:creationId xmlns:a16="http://schemas.microsoft.com/office/drawing/2014/main" id="{F2CA3689-B9A4-1AE1-5609-5F3D9D94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93" y="4230935"/>
            <a:ext cx="3177329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8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2978-5378-B849-9F9E-8A8E92F7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D678C-FBE6-07A5-1281-F6AEA9C2D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Archaeological finds from Hazor, city of King Jabin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The Jabin Tablet">
            <a:extLst>
              <a:ext uri="{FF2B5EF4-FFF2-40B4-BE49-F238E27FC236}">
                <a16:creationId xmlns:a16="http://schemas.microsoft.com/office/drawing/2014/main" id="{95D322A4-9072-4581-DF64-14DF12D5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0" y="3070579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 Hazor – Bible Archaeology ...">
            <a:extLst>
              <a:ext uri="{FF2B5EF4-FFF2-40B4-BE49-F238E27FC236}">
                <a16:creationId xmlns:a16="http://schemas.microsoft.com/office/drawing/2014/main" id="{720DD1D4-BF96-4755-CD57-3D75CA95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51" y="389509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zor | Let's follow Joshua to Canaan's ...">
            <a:extLst>
              <a:ext uri="{FF2B5EF4-FFF2-40B4-BE49-F238E27FC236}">
                <a16:creationId xmlns:a16="http://schemas.microsoft.com/office/drawing/2014/main" id="{2130AFBA-077F-0E13-AD21-DA04D31B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08" y="3070578"/>
            <a:ext cx="25241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5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1A5A-2EF0-0E2B-3B0A-D3AD0F49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3782-26F0-5E1A-489E-D0C0E9CEB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</a:t>
            </a:r>
            <a:r>
              <a:rPr lang="en-US" sz="2400" b="1" dirty="0"/>
              <a:t>God’s People Called Out For Help, Not Repentance</a:t>
            </a:r>
          </a:p>
          <a:p>
            <a:pPr marL="0" indent="0">
              <a:buNone/>
            </a:pPr>
            <a:r>
              <a:rPr lang="en-US" sz="2000" dirty="0"/>
              <a:t>-Repentance  is change. Change of mind that brings a change of life.</a:t>
            </a:r>
          </a:p>
          <a:p>
            <a:pPr marL="0" indent="0">
              <a:buNone/>
            </a:pPr>
            <a:r>
              <a:rPr lang="en-US" sz="2000" dirty="0"/>
              <a:t>-Repentance is clarifying. A right path and right direction is found.</a:t>
            </a:r>
          </a:p>
          <a:p>
            <a:pPr marL="0" indent="0">
              <a:buNone/>
            </a:pPr>
            <a:r>
              <a:rPr lang="en-US" sz="2000" dirty="0"/>
              <a:t>-Repentance is commanded. Matt 4: 17.  Acts 2:38</a:t>
            </a:r>
          </a:p>
          <a:p>
            <a:pPr marL="0" indent="0">
              <a:buNone/>
            </a:pPr>
            <a:r>
              <a:rPr lang="en-US" sz="2000" dirty="0"/>
              <a:t>-Repentance is continual. Matt 4:17  Acts 17:30 </a:t>
            </a:r>
          </a:p>
          <a:p>
            <a:pPr marL="0" indent="0">
              <a:buNone/>
            </a:pPr>
            <a:r>
              <a:rPr lang="en-US" sz="2000" dirty="0"/>
              <a:t>-Repentance is catchall.  It is directed to everyone.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400" b="1" dirty="0"/>
              <a:t>I need to change, and I need to move to where God is.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793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4996-A7BB-6006-9E82-EF8B2EB1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1321-6713-A058-84EB-2C802566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7DD7-EFA7-5996-C4DF-1722F005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</a:t>
            </a:r>
            <a:r>
              <a:rPr lang="en-US" sz="2400" b="1" dirty="0"/>
              <a:t>God’s People Called Out For Help, Not Repentance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400" dirty="0"/>
              <a:t>There is nothing else on Earth that separates 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  me from God like </a:t>
            </a:r>
            <a:r>
              <a:rPr lang="en-US" sz="2400" u="sng" dirty="0"/>
              <a:t>sin.</a:t>
            </a:r>
          </a:p>
          <a:p>
            <a:pPr marL="0" indent="0">
              <a:buNone/>
            </a:pPr>
            <a:r>
              <a:rPr lang="en-US" sz="2400" dirty="0"/>
              <a:t>-If I want to be saved, I need to repent. </a:t>
            </a:r>
          </a:p>
          <a:p>
            <a:pPr marL="0" indent="0">
              <a:buNone/>
            </a:pPr>
            <a:r>
              <a:rPr lang="en-US" sz="2400" dirty="0"/>
              <a:t>-Heaven rejoices when someone repents of their sins. Luke 15:7 </a:t>
            </a:r>
          </a:p>
          <a:p>
            <a:pPr marL="0" indent="0">
              <a:buNone/>
            </a:pPr>
            <a:r>
              <a:rPr lang="en-US" sz="2400" dirty="0"/>
              <a:t>-There is a judgement coming to all.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651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CFEE-4764-427C-033B-6CB7626E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756E-2646-3072-7941-8F4E802E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sz="2800" b="1" dirty="0"/>
              <a:t>God’s Timing Is Always Right</a:t>
            </a:r>
          </a:p>
          <a:p>
            <a:pPr marL="0" indent="0">
              <a:buNone/>
            </a:pPr>
            <a:r>
              <a:rPr lang="en-US" sz="2800" b="1" dirty="0"/>
              <a:t>God’s timing is never too early.   Psalm 27:14</a:t>
            </a:r>
          </a:p>
          <a:p>
            <a:pPr marL="0" indent="0">
              <a:buNone/>
            </a:pPr>
            <a:r>
              <a:rPr lang="en-US" sz="2800" b="1" dirty="0"/>
              <a:t>God’s timing is never too late.      Isaiah 55: 8-9</a:t>
            </a:r>
          </a:p>
          <a:p>
            <a:pPr marL="0" indent="0">
              <a:buNone/>
            </a:pPr>
            <a:r>
              <a:rPr lang="en-US" sz="2800" b="1" dirty="0"/>
              <a:t>God’s timing is perfect.   Galatians  4:4-5</a:t>
            </a:r>
          </a:p>
          <a:p>
            <a:pPr marL="0" indent="0">
              <a:buNone/>
            </a:pPr>
            <a:r>
              <a:rPr lang="en-US" sz="2800" b="1" dirty="0"/>
              <a:t>God’s timing is a testament to His wisdom and His power.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016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CFF1-AE76-0739-630C-5619C99F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7E74-F730-4246-50D6-D2C129A1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sz="3200" dirty="0"/>
              <a:t>7 Leadership Traits of Debroah</a:t>
            </a:r>
          </a:p>
          <a:p>
            <a:pPr marL="0" indent="0">
              <a:buNone/>
            </a:pPr>
            <a:r>
              <a:rPr lang="en-US" sz="3200" dirty="0"/>
              <a:t>1. She was courageous </a:t>
            </a:r>
          </a:p>
          <a:p>
            <a:pPr marL="0" indent="0">
              <a:buNone/>
            </a:pPr>
            <a:r>
              <a:rPr lang="en-US" sz="3200" dirty="0"/>
              <a:t>2. She served with wisdom and knowledge </a:t>
            </a:r>
          </a:p>
          <a:p>
            <a:pPr marL="0" indent="0">
              <a:buNone/>
            </a:pPr>
            <a:r>
              <a:rPr lang="en-US" sz="3200" dirty="0"/>
              <a:t>3. She supported the people</a:t>
            </a:r>
          </a:p>
          <a:p>
            <a:pPr marL="0" indent="0">
              <a:buNone/>
            </a:pPr>
            <a:r>
              <a:rPr lang="en-US" sz="3200" dirty="0"/>
              <a:t>4. She was trustworthy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24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22A1A-26F3-E917-6890-EDC519CB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08DE-C230-7468-6F25-9DCCF8C0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Deborah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4800" dirty="0"/>
              <a:t>Being Honorable- </a:t>
            </a:r>
            <a:br>
              <a:rPr lang="en-US" sz="4800" dirty="0"/>
            </a:br>
            <a:r>
              <a:rPr lang="en-US" sz="4800" dirty="0"/>
              <a:t>        Doing What’s Right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D6DDB-525E-E1C1-2692-952B2E097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  <a:r>
              <a:rPr lang="en-US" sz="4400" dirty="0"/>
              <a:t>Judges 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41E5-0866-9FFA-320A-00F721AB8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639C-5B67-D92F-9535-2FFFC181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F4F7-169D-250E-F6FD-9A053332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sz="3200" dirty="0"/>
              <a:t>7 Leadership Traits of Debroah</a:t>
            </a:r>
          </a:p>
          <a:p>
            <a:pPr marL="0" indent="0">
              <a:buNone/>
            </a:pPr>
            <a:r>
              <a:rPr lang="en-US" sz="3200" dirty="0"/>
              <a:t>5. She was direct</a:t>
            </a:r>
          </a:p>
          <a:p>
            <a:pPr marL="0" indent="0">
              <a:buNone/>
            </a:pPr>
            <a:r>
              <a:rPr lang="en-US" sz="3200" dirty="0"/>
              <a:t>6. She was confident</a:t>
            </a:r>
          </a:p>
          <a:p>
            <a:pPr marL="0" indent="0">
              <a:buNone/>
            </a:pPr>
            <a:r>
              <a:rPr lang="en-US" sz="3200" dirty="0"/>
              <a:t>7. She was humble </a:t>
            </a:r>
          </a:p>
        </p:txBody>
      </p:sp>
    </p:spTree>
    <p:extLst>
      <p:ext uri="{BB962C8B-B14F-4D97-AF65-F5344CB8AC3E}">
        <p14:creationId xmlns:p14="http://schemas.microsoft.com/office/powerpoint/2010/main" val="2620340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FD1C-4A09-D580-6F2F-E227E2E6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046B-E609-C657-C958-F1DC45BFD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4000" dirty="0"/>
              <a:t>Honorable Traits in Godly Women</a:t>
            </a:r>
          </a:p>
          <a:p>
            <a:pPr marL="0" indent="0">
              <a:buNone/>
            </a:pPr>
            <a:r>
              <a:rPr lang="en-US" sz="4000" dirty="0"/>
              <a:t>                  Proverbs 31: 10- 31</a:t>
            </a:r>
          </a:p>
          <a:p>
            <a:pPr marL="0" indent="0">
              <a:buNone/>
            </a:pPr>
            <a:r>
              <a:rPr lang="en-US" sz="4000" dirty="0"/>
              <a:t>  </a:t>
            </a:r>
            <a:endParaRPr lang="en-US" sz="3200" dirty="0"/>
          </a:p>
          <a:p>
            <a:pPr marL="0" indent="0">
              <a:buNone/>
            </a:pPr>
            <a:r>
              <a:rPr lang="en-US" sz="2800" dirty="0"/>
              <a:t>    </a:t>
            </a:r>
            <a:endParaRPr lang="en-US" dirty="0"/>
          </a:p>
        </p:txBody>
      </p:sp>
      <p:pic>
        <p:nvPicPr>
          <p:cNvPr id="4" name="Picture 2" descr="Deborah by Barb Haesecke – Bible.org ...">
            <a:extLst>
              <a:ext uri="{FF2B5EF4-FFF2-40B4-BE49-F238E27FC236}">
                <a16:creationId xmlns:a16="http://schemas.microsoft.com/office/drawing/2014/main" id="{5BC820BF-B677-AC81-6DCD-3F0A9978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15" y="3784480"/>
            <a:ext cx="3901440" cy="287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3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4440C-AFC6-4463-9355-8DAAB76E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6BC6-3AE8-ECD7-D1AC-CA04348B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C25F-CE32-EBE6-59CA-4C23DE30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n-US" sz="3200" b="1" dirty="0"/>
              <a:t>Judges 5   Song of Deborah</a:t>
            </a:r>
          </a:p>
          <a:p>
            <a:pPr marL="0" indent="0">
              <a:buNone/>
            </a:pPr>
            <a:r>
              <a:rPr lang="en-US" sz="2400" b="1" dirty="0"/>
              <a:t>Vs 2              Rulers and the people offer themselves.</a:t>
            </a:r>
          </a:p>
          <a:p>
            <a:pPr marL="0" indent="0">
              <a:buNone/>
            </a:pPr>
            <a:r>
              <a:rPr lang="en-US" sz="2400" b="1" dirty="0"/>
              <a:t>Vs 24- 27    Jael is a hero</a:t>
            </a:r>
          </a:p>
          <a:p>
            <a:pPr marL="0" indent="0">
              <a:buNone/>
            </a:pPr>
            <a:r>
              <a:rPr lang="en-US" sz="2400" b="1" dirty="0"/>
              <a:t>Vs 30           They plundered the Canaanites </a:t>
            </a:r>
          </a:p>
          <a:p>
            <a:pPr marL="0" indent="0">
              <a:buNone/>
            </a:pPr>
            <a:r>
              <a:rPr lang="en-US" sz="2400" b="1" dirty="0"/>
              <a:t>Vs 31             So the land had rest for 40 years. 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117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6144-AC58-F50E-516B-E37D0705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D8770-89C4-10B1-6476-ABBB71E9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</a:t>
            </a:r>
            <a:r>
              <a:rPr lang="en-US" sz="4800" b="1" dirty="0"/>
              <a:t>Deborah believed in God’s  people and was there for them</a:t>
            </a:r>
          </a:p>
          <a:p>
            <a:pPr marL="0" indent="0">
              <a:buNone/>
            </a:pPr>
            <a:r>
              <a:rPr lang="en-US" sz="4800" b="1" dirty="0"/>
              <a:t>    </a:t>
            </a:r>
          </a:p>
        </p:txBody>
      </p:sp>
      <p:pic>
        <p:nvPicPr>
          <p:cNvPr id="1026" name="Picture 2" descr="Meet Deborah, judge, jury, and ...">
            <a:extLst>
              <a:ext uri="{FF2B5EF4-FFF2-40B4-BE49-F238E27FC236}">
                <a16:creationId xmlns:a16="http://schemas.microsoft.com/office/drawing/2014/main" id="{FF564933-C007-7FF8-643C-B2290CFF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3901440"/>
            <a:ext cx="409956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24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B09B-53E4-5D88-AE36-5C7B9DF5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413E-1707-4A93-BE45-25A0333B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</a:t>
            </a:r>
            <a:r>
              <a:rPr lang="en-US" sz="2800" dirty="0"/>
              <a:t>Women in the Kingdom </a:t>
            </a:r>
          </a:p>
          <a:p>
            <a:pPr marL="0" indent="0">
              <a:buNone/>
            </a:pPr>
            <a:r>
              <a:rPr lang="en-US" sz="2800" dirty="0"/>
              <a:t>                    You Are The Daughter Of A King</a:t>
            </a:r>
            <a:endParaRPr lang="en-US" sz="3200" dirty="0"/>
          </a:p>
          <a:p>
            <a:r>
              <a:rPr lang="en-US" sz="2400" dirty="0"/>
              <a:t>1 Timothy 2: 8- 15</a:t>
            </a:r>
          </a:p>
          <a:p>
            <a:r>
              <a:rPr lang="en-US" sz="2400" dirty="0"/>
              <a:t>1 Corinthians 14: 34-35</a:t>
            </a:r>
          </a:p>
          <a:p>
            <a:r>
              <a:rPr lang="en-US" sz="2400" dirty="0"/>
              <a:t>Some people misinterpret Galatians 3:28.</a:t>
            </a:r>
          </a:p>
          <a:p>
            <a:r>
              <a:rPr lang="en-US" sz="2400" dirty="0"/>
              <a:t>God values women. Godly men should value women.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2206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AF1A-55A2-49F6-FD90-91404774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552C-1E1B-6956-1966-E63CFD52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</a:t>
            </a:r>
            <a:r>
              <a:rPr lang="en-US" sz="2400" b="1" dirty="0"/>
              <a:t>From Charles Darwin</a:t>
            </a:r>
          </a:p>
          <a:p>
            <a:pPr marL="0" indent="0">
              <a:buNone/>
            </a:pPr>
            <a:r>
              <a:rPr lang="en-US" sz="2400" b="1" dirty="0"/>
              <a:t>“The chief distinction in the intellectual powers  of the</a:t>
            </a:r>
          </a:p>
          <a:p>
            <a:pPr marL="0" indent="0">
              <a:buNone/>
            </a:pPr>
            <a:r>
              <a:rPr lang="en-US" sz="2400" b="1" dirty="0"/>
              <a:t>  two sexes is shown by man’s attaining to a higher</a:t>
            </a:r>
          </a:p>
          <a:p>
            <a:pPr marL="0" indent="0">
              <a:buNone/>
            </a:pPr>
            <a:r>
              <a:rPr lang="en-US" sz="2400" b="1" dirty="0"/>
              <a:t> eminence whatever he takes up, than can that of a woman.</a:t>
            </a:r>
          </a:p>
          <a:p>
            <a:pPr marL="0" indent="0">
              <a:buNone/>
            </a:pPr>
            <a:r>
              <a:rPr lang="en-US" sz="2400" b="1" dirty="0"/>
              <a:t>….the average mental power of a man must be higher than</a:t>
            </a:r>
          </a:p>
          <a:p>
            <a:pPr marL="0" indent="0">
              <a:buNone/>
            </a:pPr>
            <a:r>
              <a:rPr lang="en-US" sz="2400" b="1" dirty="0"/>
              <a:t>  that of a woman. </a:t>
            </a:r>
            <a:r>
              <a:rPr lang="en-US" sz="2400" b="1" i="1" dirty="0"/>
              <a:t>The Descent of Man  1871  p.873,874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6016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CAD50-9687-BF1A-3E48-9CFDE8DE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5E33-2790-E09E-0BC1-F8AADCA0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CF01-77EA-15DB-0374-1D62F65E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sz="2400" b="1" dirty="0"/>
              <a:t>From Atheist, Dan Barker</a:t>
            </a:r>
          </a:p>
          <a:p>
            <a:pPr marL="0" indent="0">
              <a:buNone/>
            </a:pPr>
            <a:r>
              <a:rPr lang="en-US" sz="2400" b="1" dirty="0"/>
              <a:t>“Although the Bible is neither antiabortion nor pro-family,</a:t>
            </a:r>
          </a:p>
          <a:p>
            <a:pPr marL="0" indent="0">
              <a:buNone/>
            </a:pPr>
            <a:r>
              <a:rPr lang="en-US" sz="2400" b="1" dirty="0"/>
              <a:t>it does provide modern antiabortionists for the real</a:t>
            </a:r>
          </a:p>
          <a:p>
            <a:pPr marL="0" indent="0">
              <a:buNone/>
            </a:pPr>
            <a:r>
              <a:rPr lang="en-US" sz="2400" b="1" dirty="0"/>
              <a:t>motivation behind their views….A patriarchal system</a:t>
            </a:r>
          </a:p>
          <a:p>
            <a:pPr marL="0" indent="0">
              <a:buNone/>
            </a:pPr>
            <a:r>
              <a:rPr lang="en-US" sz="2400" b="1" dirty="0"/>
              <a:t>cannot stand women who are free”</a:t>
            </a:r>
          </a:p>
          <a:p>
            <a:pPr marL="0" indent="0">
              <a:buNone/>
            </a:pPr>
            <a:r>
              <a:rPr lang="en-US" sz="2400" b="1" dirty="0"/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2243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A5D0-356A-B14B-BF85-BA2F43DA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644F-FD23-F509-8909-AF18A0C39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“Amid the polarization that plagues American civilization in</a:t>
            </a:r>
          </a:p>
          <a:p>
            <a:pPr marL="0" indent="0">
              <a:buNone/>
            </a:pPr>
            <a:r>
              <a:rPr lang="en-US" b="1" dirty="0"/>
              <a:t>   general, and Christendom in particular, one chasm continues </a:t>
            </a:r>
          </a:p>
          <a:p>
            <a:pPr marL="0" indent="0">
              <a:buNone/>
            </a:pPr>
            <a:r>
              <a:rPr lang="en-US" b="1" dirty="0"/>
              <a:t>   to widen between those who, on one hand, want to conform</a:t>
            </a:r>
          </a:p>
          <a:p>
            <a:pPr marL="0" indent="0">
              <a:buNone/>
            </a:pPr>
            <a:r>
              <a:rPr lang="en-US" b="1" dirty="0"/>
              <a:t>   to Bible protocol,  and those who, on the other hand, wish to </a:t>
            </a:r>
          </a:p>
          <a:p>
            <a:pPr marL="0" indent="0">
              <a:buNone/>
            </a:pPr>
            <a:r>
              <a:rPr lang="en-US" b="1" dirty="0"/>
              <a:t>   modernize, update, adjust, and adapt, Scripture, to a changing</a:t>
            </a:r>
          </a:p>
          <a:p>
            <a:pPr marL="0" indent="0">
              <a:buNone/>
            </a:pPr>
            <a:r>
              <a:rPr lang="en-US" b="1" dirty="0"/>
              <a:t>   society”           </a:t>
            </a:r>
            <a:r>
              <a:rPr lang="en-US" dirty="0"/>
              <a:t>Dave Miller PhD, Apologetics Press     </a:t>
            </a:r>
          </a:p>
        </p:txBody>
      </p:sp>
      <p:pic>
        <p:nvPicPr>
          <p:cNvPr id="5" name="Picture 4" descr="A red and grey logo&#10;&#10;AI-generated content may be incorrect.">
            <a:extLst>
              <a:ext uri="{FF2B5EF4-FFF2-40B4-BE49-F238E27FC236}">
                <a16:creationId xmlns:a16="http://schemas.microsoft.com/office/drawing/2014/main" id="{BE86D59F-6BF1-4E44-50AB-53457655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62" y="5161597"/>
            <a:ext cx="14382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1BBB-5B72-23DB-0896-0D8B7AE2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37FD-2CC9-89B9-435A-1A39FA4B8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n-US" sz="2400" b="1" dirty="0"/>
              <a:t>How Jesus Treated Women</a:t>
            </a:r>
          </a:p>
          <a:p>
            <a:pPr marL="0" indent="0">
              <a:buNone/>
            </a:pPr>
            <a:r>
              <a:rPr lang="en-US" sz="2400" b="1" dirty="0"/>
              <a:t>*Speaks to women in public. Widow at Nain.  Luke 7:11-17</a:t>
            </a:r>
          </a:p>
          <a:p>
            <a:pPr marL="0" indent="0">
              <a:buNone/>
            </a:pPr>
            <a:r>
              <a:rPr lang="en-US" sz="2400" b="1" dirty="0"/>
              <a:t>*Heals a woman. Calls her “daughter of Abraham”  Luke 13</a:t>
            </a:r>
          </a:p>
          <a:p>
            <a:pPr marL="0" indent="0">
              <a:buNone/>
            </a:pPr>
            <a:r>
              <a:rPr lang="en-US" sz="2400" b="1" dirty="0"/>
              <a:t>*The Samaritan woman at the well.   John 4. </a:t>
            </a:r>
          </a:p>
          <a:p>
            <a:pPr marL="0" indent="0">
              <a:buNone/>
            </a:pPr>
            <a:r>
              <a:rPr lang="en-US" sz="2400" b="1" dirty="0"/>
              <a:t>*Jesus had followers that were women.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270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A537F-95DE-DB0C-D9D5-2A617954A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8F00-5025-DE55-2998-EF39CD3B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912F-B8D5-137A-C350-87D4958E9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</a:t>
            </a:r>
            <a:r>
              <a:rPr lang="en-US" sz="2800" b="1" dirty="0"/>
              <a:t>Adam and Eve</a:t>
            </a:r>
          </a:p>
          <a:p>
            <a:pPr marL="0" indent="0">
              <a:buNone/>
            </a:pPr>
            <a:r>
              <a:rPr lang="en-US" sz="2400" b="1" dirty="0"/>
              <a:t>*Eve is a called “a helper” Gen. 2:18. Hebrew word </a:t>
            </a:r>
            <a:r>
              <a:rPr lang="en-US" sz="2400" b="1" u="sng" dirty="0" err="1"/>
              <a:t>ezer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400" b="1" dirty="0"/>
              <a:t>*Jesus said He would send a Helper . </a:t>
            </a:r>
          </a:p>
          <a:p>
            <a:pPr marL="0" indent="0">
              <a:buNone/>
            </a:pPr>
            <a:r>
              <a:rPr lang="en-US" sz="2400" b="1" dirty="0"/>
              <a:t>   John 14:16, John 15: 26-27</a:t>
            </a:r>
          </a:p>
          <a:p>
            <a:pPr marL="0" indent="0">
              <a:buNone/>
            </a:pPr>
            <a:r>
              <a:rPr lang="en-US" sz="2400" b="1" dirty="0"/>
              <a:t>  Conclusion-  Eve was the perfect compliment to Adam.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860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0D78-B0D3-EF1D-508C-3C06CA20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784B-95DA-6D20-A9C1-788CE8834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2800" dirty="0"/>
              <a:t>Key Verses- 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>
                <a:solidFill>
                  <a:srgbClr val="FFFF00"/>
                </a:solidFill>
              </a:rPr>
              <a:t>1 Corinthians 16: 13  </a:t>
            </a:r>
            <a:r>
              <a:rPr lang="en-US" sz="2800" dirty="0"/>
              <a:t>“ Be watchful, stand firm in </a:t>
            </a:r>
          </a:p>
          <a:p>
            <a:pPr marL="0" indent="0">
              <a:buNone/>
            </a:pPr>
            <a:r>
              <a:rPr lang="en-US" sz="2800" dirty="0"/>
              <a:t>  the faith, act like men, be strong”. ESV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>
                <a:solidFill>
                  <a:srgbClr val="FFFF00"/>
                </a:solidFill>
              </a:rPr>
              <a:t>Judges 5:31  </a:t>
            </a:r>
            <a:r>
              <a:rPr lang="en-US" sz="2800" dirty="0"/>
              <a:t>“Let all your enemies perish, O Lord!</a:t>
            </a:r>
          </a:p>
          <a:p>
            <a:pPr marL="0" indent="0">
              <a:buNone/>
            </a:pPr>
            <a:r>
              <a:rPr lang="en-US" sz="2800" dirty="0"/>
              <a:t> But let those that love Him be like the Sun When it</a:t>
            </a:r>
          </a:p>
          <a:p>
            <a:pPr marL="0" indent="0">
              <a:buNone/>
            </a:pPr>
            <a:r>
              <a:rPr lang="en-US" sz="2800" dirty="0"/>
              <a:t> comes out in full strength”.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74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D992-F486-B4FB-E93C-ADBC00FF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879C-7BFD-A695-772D-A137A584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0204-8B62-1F54-DF0D-EC7FBCF8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n-US" sz="3200" dirty="0"/>
              <a:t>Women in the Kingdom </a:t>
            </a:r>
          </a:p>
          <a:p>
            <a:r>
              <a:rPr lang="en-US" sz="2800" dirty="0"/>
              <a:t>Women can not be an Elder.  1 Tim. 3: 2</a:t>
            </a:r>
          </a:p>
          <a:p>
            <a:r>
              <a:rPr lang="en-US" sz="2800" dirty="0"/>
              <a:t>Women can not be a Deacon. 1 Tim 3: 12</a:t>
            </a:r>
          </a:p>
          <a:p>
            <a:r>
              <a:rPr lang="en-US" sz="2800" dirty="0"/>
              <a:t>Women can not be in a position of authority</a:t>
            </a:r>
          </a:p>
        </p:txBody>
      </p:sp>
    </p:spTree>
    <p:extLst>
      <p:ext uri="{BB962C8B-B14F-4D97-AF65-F5344CB8AC3E}">
        <p14:creationId xmlns:p14="http://schemas.microsoft.com/office/powerpoint/2010/main" val="3665474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49C1-E2AC-D52E-A923-18AA8D8E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86D9-C429-A1EC-AC24-DC9F5B09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sz="2400" b="1" dirty="0"/>
              <a:t>Women Play a Vital Role in the Kingdom</a:t>
            </a:r>
          </a:p>
          <a:p>
            <a:pPr marL="457200" indent="-457200">
              <a:buAutoNum type="arabicPeriod"/>
            </a:pPr>
            <a:r>
              <a:rPr lang="en-US" sz="2400" b="1" dirty="0"/>
              <a:t>Teaching the Gospel to others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Teaching Bible class. Ladies class, children’s classes.</a:t>
            </a:r>
          </a:p>
          <a:p>
            <a:pPr marL="457200" indent="-457200">
              <a:buAutoNum type="arabicPeriod"/>
            </a:pPr>
            <a:r>
              <a:rPr lang="en-US" sz="2400" b="1" dirty="0"/>
              <a:t>Serving others faithfully</a:t>
            </a:r>
          </a:p>
          <a:p>
            <a:pPr marL="457200" indent="-457200">
              <a:buAutoNum type="arabicPeriod"/>
            </a:pPr>
            <a:r>
              <a:rPr lang="en-US" sz="2400" b="1" dirty="0"/>
              <a:t>Show hospitality</a:t>
            </a:r>
          </a:p>
          <a:p>
            <a:pPr marL="457200" indent="-457200">
              <a:buAutoNum type="arabicPeriod"/>
            </a:pPr>
            <a:r>
              <a:rPr lang="en-US" sz="2400" b="1" dirty="0"/>
              <a:t>Provide transportation</a:t>
            </a:r>
          </a:p>
          <a:p>
            <a:pPr marL="457200" indent="-457200">
              <a:buAutoNum type="arabicPeriod"/>
            </a:pPr>
            <a:r>
              <a:rPr lang="en-US" sz="2400" b="1" dirty="0"/>
              <a:t>Excellent </a:t>
            </a:r>
            <a:r>
              <a:rPr lang="en-US" sz="2400" b="1"/>
              <a:t>examples for all to see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880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77437-5556-AE44-B1F0-92C8AA89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294E-EBA8-5D80-0575-76023E57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BE12-14D5-9FD6-6380-93F27D5A3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sz="2400" b="1" dirty="0"/>
              <a:t>Women Play a Vital Role in the Kingdom.</a:t>
            </a:r>
          </a:p>
          <a:p>
            <a:pPr marL="0" indent="0">
              <a:buNone/>
            </a:pPr>
            <a:r>
              <a:rPr lang="en-US" sz="2400" b="1" dirty="0"/>
              <a:t>*Like Deborah, she can serve the Lord in power and speak</a:t>
            </a:r>
          </a:p>
          <a:p>
            <a:pPr marL="0" indent="0">
              <a:buNone/>
            </a:pPr>
            <a:r>
              <a:rPr lang="en-US" sz="2400" b="1" dirty="0"/>
              <a:t>  His word without fear.</a:t>
            </a:r>
          </a:p>
          <a:p>
            <a:pPr marL="0" indent="0">
              <a:buNone/>
            </a:pPr>
            <a:r>
              <a:rPr lang="en-US" sz="2400" b="1" dirty="0"/>
              <a:t>*Like  Esther, she can help God’s people.</a:t>
            </a:r>
          </a:p>
          <a:p>
            <a:pPr marL="0" indent="0">
              <a:buNone/>
            </a:pPr>
            <a:r>
              <a:rPr lang="en-US" sz="2400" b="1" dirty="0"/>
              <a:t>*Like Abigail, she can humble herself at the feet of </a:t>
            </a:r>
          </a:p>
          <a:p>
            <a:pPr marL="0" indent="0">
              <a:buNone/>
            </a:pPr>
            <a:r>
              <a:rPr lang="en-US" sz="2400" b="1" dirty="0"/>
              <a:t>  the Lord’s servants.</a:t>
            </a:r>
          </a:p>
        </p:txBody>
      </p:sp>
    </p:spTree>
    <p:extLst>
      <p:ext uri="{BB962C8B-B14F-4D97-AF65-F5344CB8AC3E}">
        <p14:creationId xmlns:p14="http://schemas.microsoft.com/office/powerpoint/2010/main" val="1224017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0307C-040C-6151-923A-71C557E2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468D-CCEC-DACD-6665-DFFC1770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07D40-380F-6164-9B37-66478842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sz="2400" b="1" dirty="0"/>
              <a:t>Women Play a Vital Role in the Kingdom.</a:t>
            </a:r>
          </a:p>
          <a:p>
            <a:pPr marL="0" indent="0">
              <a:buNone/>
            </a:pPr>
            <a:r>
              <a:rPr lang="en-US" sz="2400" b="1" dirty="0"/>
              <a:t>*Like Lydia, she can be a worshiper of God and open her </a:t>
            </a:r>
          </a:p>
          <a:p>
            <a:pPr marL="0" indent="0">
              <a:buNone/>
            </a:pPr>
            <a:r>
              <a:rPr lang="en-US" sz="2400" b="1" dirty="0"/>
              <a:t>  home to His servants.</a:t>
            </a:r>
          </a:p>
          <a:p>
            <a:pPr marL="0" indent="0">
              <a:buNone/>
            </a:pPr>
            <a:r>
              <a:rPr lang="en-US" sz="2400" b="1" dirty="0"/>
              <a:t>*Like Tabitha, she can always do good and help the poor.</a:t>
            </a:r>
          </a:p>
        </p:txBody>
      </p:sp>
    </p:spTree>
    <p:extLst>
      <p:ext uri="{BB962C8B-B14F-4D97-AF65-F5344CB8AC3E}">
        <p14:creationId xmlns:p14="http://schemas.microsoft.com/office/powerpoint/2010/main" val="1152820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1ECE-2209-EBA4-1B63-F95A8639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3739-5748-C50D-2296-F9D12506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</a:t>
            </a:r>
            <a:r>
              <a:rPr lang="en-US" sz="2400" b="1" dirty="0"/>
              <a:t>Application</a:t>
            </a:r>
          </a:p>
          <a:p>
            <a:pPr marL="457200" indent="-457200">
              <a:buAutoNum type="arabicPeriod"/>
            </a:pPr>
            <a:r>
              <a:rPr lang="en-US" sz="2400" b="1" dirty="0"/>
              <a:t>Why do you think God was displeased by Barak’s response?</a:t>
            </a:r>
          </a:p>
          <a:p>
            <a:pPr marL="457200" indent="-457200">
              <a:buAutoNum type="arabicPeriod"/>
            </a:pPr>
            <a:r>
              <a:rPr lang="en-US" sz="2400" b="1" dirty="0"/>
              <a:t>What lessons do we learn from the story of Deborah?</a:t>
            </a:r>
          </a:p>
          <a:p>
            <a:pPr marL="457200" indent="-457200">
              <a:buAutoNum type="arabicPeriod"/>
            </a:pPr>
            <a:r>
              <a:rPr lang="en-US" sz="2400" b="1" dirty="0"/>
              <a:t>Sisera was a very mean man and dies a very violent death?</a:t>
            </a:r>
          </a:p>
          <a:p>
            <a:pPr marL="0" indent="0">
              <a:buNone/>
            </a:pPr>
            <a:r>
              <a:rPr lang="en-US" sz="2400" b="1" dirty="0"/>
              <a:t>               Why do you think God wanted us to know that?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691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198FB-032C-6D40-0192-575FCFF8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6E4C-88F9-5488-6C4A-31195584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E5EE-B76A-C0BB-8CC8-CE21A2EA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                                              </a:t>
            </a:r>
            <a:r>
              <a:rPr lang="en-US" sz="2400" b="1" dirty="0"/>
              <a:t>Application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sz="2400" b="1" dirty="0"/>
              <a:t>  Why do you think Barak did not want to go to battle </a:t>
            </a:r>
          </a:p>
          <a:p>
            <a:pPr marL="0" indent="0">
              <a:buNone/>
            </a:pPr>
            <a:r>
              <a:rPr lang="en-US" sz="2400" b="1" dirty="0"/>
              <a:t>       with out Deborah? </a:t>
            </a:r>
          </a:p>
          <a:p>
            <a:pPr marL="457200" indent="-457200">
              <a:buAutoNum type="arabicPeriod" startAt="5"/>
            </a:pPr>
            <a:r>
              <a:rPr lang="en-US" sz="2400" b="1" dirty="0"/>
              <a:t>Did Deborah trust God? </a:t>
            </a:r>
          </a:p>
          <a:p>
            <a:pPr marL="457200" indent="-457200">
              <a:buAutoNum type="arabicPeriod" startAt="5"/>
            </a:pPr>
            <a:r>
              <a:rPr lang="en-US" sz="2400" b="1" dirty="0"/>
              <a:t>Is it possible that Barak did not trust in God?</a:t>
            </a: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3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D514-A465-ACF9-55C6-73BB340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EF74-E3F7-7D3E-EFF4-D876255C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</a:t>
            </a:r>
            <a:r>
              <a:rPr lang="en-US" sz="2800" dirty="0"/>
              <a:t>Honorable</a:t>
            </a:r>
          </a:p>
          <a:p>
            <a:pPr marL="0" indent="0">
              <a:buNone/>
            </a:pPr>
            <a:r>
              <a:rPr lang="en-US" sz="2800" dirty="0"/>
              <a:t> The word honorable has to do with people and </a:t>
            </a:r>
          </a:p>
          <a:p>
            <a:pPr marL="0" indent="0">
              <a:buNone/>
            </a:pPr>
            <a:r>
              <a:rPr lang="en-US" sz="2800" dirty="0"/>
              <a:t> actions that are fair, honest, and worthy of respect.</a:t>
            </a:r>
          </a:p>
          <a:p>
            <a:pPr marL="0" indent="0">
              <a:buNone/>
            </a:pPr>
            <a:r>
              <a:rPr lang="en-US" sz="2800" dirty="0"/>
              <a:t>An honorable person believes in truth and doing </a:t>
            </a:r>
          </a:p>
          <a:p>
            <a:pPr marL="0" indent="0">
              <a:buNone/>
            </a:pPr>
            <a:r>
              <a:rPr lang="en-US" sz="2800" dirty="0"/>
              <a:t>the right thing. </a:t>
            </a:r>
          </a:p>
        </p:txBody>
      </p:sp>
    </p:spTree>
    <p:extLst>
      <p:ext uri="{BB962C8B-B14F-4D97-AF65-F5344CB8AC3E}">
        <p14:creationId xmlns:p14="http://schemas.microsoft.com/office/powerpoint/2010/main" val="39072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4176-84A4-D266-E9F4-67C297E2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ECAF-F780-2788-004A-3386FAD1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                             Looking At  Philippians 4:8</a:t>
            </a:r>
          </a:p>
          <a:p>
            <a:pPr marL="0" indent="0">
              <a:buNone/>
            </a:pPr>
            <a:r>
              <a:rPr lang="en-US" sz="2800" dirty="0"/>
              <a:t>True, </a:t>
            </a:r>
            <a:r>
              <a:rPr lang="en-US" sz="2800" dirty="0">
                <a:solidFill>
                  <a:srgbClr val="FFC000"/>
                </a:solidFill>
              </a:rPr>
              <a:t>Honorable (ESV)</a:t>
            </a:r>
            <a:r>
              <a:rPr lang="en-US" sz="2800" dirty="0"/>
              <a:t>, Just, Pure, Lovely</a:t>
            </a:r>
            <a:r>
              <a:rPr lang="en-US" sz="2800"/>
              <a:t>, Good </a:t>
            </a:r>
            <a:r>
              <a:rPr lang="en-US" sz="2800" dirty="0"/>
              <a:t>report</a:t>
            </a:r>
          </a:p>
          <a:p>
            <a:pPr marL="0" indent="0">
              <a:buNone/>
            </a:pPr>
            <a:r>
              <a:rPr lang="en-US" sz="2800" dirty="0"/>
              <a:t>Any thing of virtue, Anything praiseworthy</a:t>
            </a:r>
          </a:p>
        </p:txBody>
      </p:sp>
    </p:spTree>
    <p:extLst>
      <p:ext uri="{BB962C8B-B14F-4D97-AF65-F5344CB8AC3E}">
        <p14:creationId xmlns:p14="http://schemas.microsoft.com/office/powerpoint/2010/main" val="104735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A46D-CAD8-1A19-3A1B-EE64DC8A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BB8A-A85E-9F4F-D4E8-C7DC1E50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-True Honor does not forget God.</a:t>
            </a:r>
          </a:p>
          <a:p>
            <a:pPr marL="0" indent="0">
              <a:buNone/>
            </a:pPr>
            <a:r>
              <a:rPr lang="en-US" sz="2800" dirty="0"/>
              <a:t>-True Honor does not cower to an enemy.</a:t>
            </a:r>
          </a:p>
          <a:p>
            <a:pPr marL="0" indent="0">
              <a:buNone/>
            </a:pPr>
            <a:r>
              <a:rPr lang="en-US" sz="2800" dirty="0"/>
              <a:t>-True Honor does not forget God’s commands.</a:t>
            </a:r>
          </a:p>
          <a:p>
            <a:pPr marL="0" indent="0">
              <a:buNone/>
            </a:pPr>
            <a:r>
              <a:rPr lang="en-US" sz="2800" dirty="0"/>
              <a:t>-True Honor does not seek its own glory. </a:t>
            </a:r>
          </a:p>
          <a:p>
            <a:pPr marL="0" indent="0">
              <a:buNone/>
            </a:pPr>
            <a:r>
              <a:rPr lang="en-US" sz="2800" dirty="0"/>
              <a:t>-True Honor grows stronger in the Lord.</a:t>
            </a:r>
          </a:p>
        </p:txBody>
      </p:sp>
    </p:spTree>
    <p:extLst>
      <p:ext uri="{BB962C8B-B14F-4D97-AF65-F5344CB8AC3E}">
        <p14:creationId xmlns:p14="http://schemas.microsoft.com/office/powerpoint/2010/main" val="47183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6D61-8B70-30AB-F5B7-4E3372E3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3"/>
            <a:ext cx="9486690" cy="718118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3388-0C2C-FD39-39C0-389EBB3A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4800" dirty="0"/>
              <a:t>Deborah, Judge of Israel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            </a:t>
            </a:r>
            <a:r>
              <a:rPr lang="en-US" sz="5400" dirty="0"/>
              <a:t>Judges 4 &amp; 5</a:t>
            </a:r>
          </a:p>
          <a:p>
            <a:pPr marL="0" indent="0">
              <a:buNone/>
            </a:pPr>
            <a:r>
              <a:rPr lang="en-US" sz="5400" dirty="0"/>
              <a:t>                      </a:t>
            </a:r>
            <a:endParaRPr lang="en-US" sz="4000" dirty="0"/>
          </a:p>
        </p:txBody>
      </p:sp>
      <p:pic>
        <p:nvPicPr>
          <p:cNvPr id="1026" name="Picture 2" descr="Deborah by Barb Haesecke – Bible.org ...">
            <a:extLst>
              <a:ext uri="{FF2B5EF4-FFF2-40B4-BE49-F238E27FC236}">
                <a16:creationId xmlns:a16="http://schemas.microsoft.com/office/drawing/2014/main" id="{F3FFEFCD-9963-76B4-9CC2-804FE26FF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49" y="4242421"/>
            <a:ext cx="3901440" cy="24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1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D5C4-CF5A-141A-1132-5E050CDB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arak Character Study Inductive Bible Study Notes">
            <a:extLst>
              <a:ext uri="{FF2B5EF4-FFF2-40B4-BE49-F238E27FC236}">
                <a16:creationId xmlns:a16="http://schemas.microsoft.com/office/drawing/2014/main" id="{9C12C962-518C-724E-9F7A-BFF45E2063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455362"/>
            <a:ext cx="8707251" cy="61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4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584D-8C23-1A43-31B8-70A4BFF6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Deborah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AEB8-FD17-697D-DD75-5EC7249B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               </a:t>
            </a:r>
            <a:r>
              <a:rPr lang="en-US" sz="2800" dirty="0"/>
              <a:t>How Did Israel Get Here ? </a:t>
            </a:r>
          </a:p>
          <a:p>
            <a:pPr marL="0" indent="0">
              <a:buNone/>
            </a:pPr>
            <a:r>
              <a:rPr lang="en-US" sz="2400" dirty="0"/>
              <a:t>1. Time of the Judges was about 410 years. </a:t>
            </a:r>
          </a:p>
          <a:p>
            <a:pPr marL="0" indent="0">
              <a:buNone/>
            </a:pPr>
            <a:r>
              <a:rPr lang="en-US" sz="2400" dirty="0"/>
              <a:t>2.The title “Judge” means deliverer. </a:t>
            </a:r>
          </a:p>
          <a:p>
            <a:pPr marL="0" indent="0">
              <a:buNone/>
            </a:pPr>
            <a:r>
              <a:rPr lang="en-US" sz="2400" dirty="0"/>
              <a:t>3.The people of God were in a cycle. </a:t>
            </a:r>
          </a:p>
          <a:p>
            <a:pPr marL="0" indent="0">
              <a:buNone/>
            </a:pPr>
            <a:r>
              <a:rPr lang="en-US" sz="2400" dirty="0"/>
              <a:t>    They did evil, God punished them, they called out for </a:t>
            </a:r>
          </a:p>
          <a:p>
            <a:pPr marL="0" indent="0">
              <a:buNone/>
            </a:pPr>
            <a:r>
              <a:rPr lang="en-US" sz="2400" dirty="0"/>
              <a:t>    deliverance, God sent a person, the foe was vanquished.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4355815"/>
      </p:ext>
    </p:extLst>
  </p:cSld>
  <p:clrMapOvr>
    <a:masterClrMapping/>
  </p:clrMapOvr>
</p:sld>
</file>

<file path=ppt/theme/theme1.xml><?xml version="1.0" encoding="utf-8"?>
<a:theme xmlns:a="http://schemas.openxmlformats.org/drawingml/2006/main" name="Vappr Trail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pr Trail" id="{9C2A7022-FEBA-446D-A108-BF8FFE4D8C93}" vid="{6CEDB495-A2D5-407B-827B-31A152F4A8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Vappr Trail</Template>
  <TotalTime>3862</TotalTime>
  <Words>1434</Words>
  <Application>Microsoft Office PowerPoint</Application>
  <PresentationFormat>Widescreen</PresentationFormat>
  <Paragraphs>196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Neue Haas Grotesk Text Pro</vt:lpstr>
      <vt:lpstr>Vappr Trail</vt:lpstr>
      <vt:lpstr>            Deborah        Being Honorable-          Doing What’s Right</vt:lpstr>
      <vt:lpstr>            Deborah        Being Honorable-          Doing What’s Right</vt:lpstr>
      <vt:lpstr>                         Deborah</vt:lpstr>
      <vt:lpstr>                         Deborah</vt:lpstr>
      <vt:lpstr>                          Deborah</vt:lpstr>
      <vt:lpstr>                         Deborah</vt:lpstr>
      <vt:lpstr>                         </vt:lpstr>
      <vt:lpstr>PowerPoint Presentation</vt:lpstr>
      <vt:lpstr>                         Deborah</vt:lpstr>
      <vt:lpstr>                          Deborah</vt:lpstr>
      <vt:lpstr>                         Deborah </vt:lpstr>
      <vt:lpstr>                         Deborah </vt:lpstr>
      <vt:lpstr>                         Deborah</vt:lpstr>
      <vt:lpstr>                         Deborah</vt:lpstr>
      <vt:lpstr>                         Deborah</vt:lpstr>
      <vt:lpstr>                          Deborah</vt:lpstr>
      <vt:lpstr>                          Deborah</vt:lpstr>
      <vt:lpstr>                          Deborah</vt:lpstr>
      <vt:lpstr>                           Deborah</vt:lpstr>
      <vt:lpstr>                           Deborah</vt:lpstr>
      <vt:lpstr>                          Deborah</vt:lpstr>
      <vt:lpstr>                         Deborah</vt:lpstr>
      <vt:lpstr>                          Deborah</vt:lpstr>
      <vt:lpstr>                         Deborah</vt:lpstr>
      <vt:lpstr>                          Deborah</vt:lpstr>
      <vt:lpstr>                          Deborah</vt:lpstr>
      <vt:lpstr>                         Deborah</vt:lpstr>
      <vt:lpstr>                         Deborah</vt:lpstr>
      <vt:lpstr>                         Deborah</vt:lpstr>
      <vt:lpstr>                         Deborah</vt:lpstr>
      <vt:lpstr>                         Deborah</vt:lpstr>
      <vt:lpstr>                         Deborah</vt:lpstr>
      <vt:lpstr>                         Deborah</vt:lpstr>
      <vt:lpstr>                         Deborah</vt:lpstr>
      <vt:lpstr>                         Deborah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</dc:creator>
  <cp:lastModifiedBy>Cindy Nelson</cp:lastModifiedBy>
  <cp:revision>194</cp:revision>
  <dcterms:created xsi:type="dcterms:W3CDTF">2023-06-16T19:30:03Z</dcterms:created>
  <dcterms:modified xsi:type="dcterms:W3CDTF">2025-06-10T02:05:33Z</dcterms:modified>
</cp:coreProperties>
</file>