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AE7CA-3C87-F0DE-5B0C-385BCA9DAA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2A4D44-AB38-7613-A67B-9B925DC16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E3173-4F36-D7C1-FF11-2A391F521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1AA25-9223-44C6-BABC-797D42A80911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254365-9706-E6FC-F6E6-2EA77B823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76F4A3-8A59-9EEF-7C15-687DD2C6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936D0-BC9E-4C95-B589-3686F970EAF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erson and person holding each other&#10;&#10;Description automatically generated">
            <a:extLst>
              <a:ext uri="{FF2B5EF4-FFF2-40B4-BE49-F238E27FC236}">
                <a16:creationId xmlns:a16="http://schemas.microsoft.com/office/drawing/2014/main" id="{035A61E9-EEE4-C729-B101-36C430BF03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688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B2FCC-A3CB-D2CD-7FA6-B369A557F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BAF13A-DB49-7C00-165B-54C758971E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54AD5-D5B2-8D8A-AB50-1DD1C0B81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1AA25-9223-44C6-BABC-797D42A80911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C021D-DE35-989A-3BDD-432CFBFD1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60440-6CBB-1C1C-D65C-B75BCF67B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936D0-BC9E-4C95-B589-3686F970E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52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319A7A-7629-D8D1-6841-648D84C00B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6E3E62-3674-4A5D-2749-C345DC940E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FFFB9B-145D-156E-EAEE-6443A75E2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1AA25-9223-44C6-BABC-797D42A80911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1ACE3C-0B5F-CCA7-CC02-E7996CB11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FF1D3-2E90-7F8F-3D4B-A4375B852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936D0-BC9E-4C95-B589-3686F970E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292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een paper with blue text&#10;&#10;Description automatically generated">
            <a:extLst>
              <a:ext uri="{FF2B5EF4-FFF2-40B4-BE49-F238E27FC236}">
                <a16:creationId xmlns:a16="http://schemas.microsoft.com/office/drawing/2014/main" id="{9456F2BA-33DB-75F2-822B-B666DEB3F6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6D88E-FC90-E711-DCFD-C38FA83FA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508" y="1202636"/>
            <a:ext cx="12070492" cy="5655364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7626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 marL="914400" indent="-228600"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6283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D0906-0337-2DFB-EE06-8BBE67619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E4C4E-A657-DDD0-E74B-A4FD025CB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8CD9D-2E1D-7B7C-74F7-D24701C8C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1AA25-9223-44C6-BABC-797D42A80911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8A5E58-8B17-F063-8FAC-FD4A0163D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40C488-B433-9E4F-3CEF-B6EF0FA67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936D0-BC9E-4C95-B589-3686F970E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470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7C8E9-EF4C-BC7D-8E0E-62BA5C536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987B4-5418-F75B-842E-11E315AAF9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7A92A8-AAC4-8AB0-A99E-730AA378EB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F820D1-EB67-001C-BED9-F0C9272CF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1AA25-9223-44C6-BABC-797D42A80911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9496BF-6D93-7562-9EA7-C83C31A2B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F85251-F61B-284D-F938-1D161E88D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936D0-BC9E-4C95-B589-3686F970E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641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F7AEC-32B1-9575-797F-0132350A4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84B90B-1033-7826-7134-D44DC4045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44CBD8-AE3F-9FF7-C476-E3215BB676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5DA627-4D4F-EE6B-5C13-13DAAC1496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2E3589-5D76-DC7B-DA8C-57AA682B8C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836661-6770-6F90-0D0E-311CDDE73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1AA25-9223-44C6-BABC-797D42A80911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57BAD7-3D42-7A3D-ACDE-A922E96CB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9A4D6A-E674-3615-7B5A-00C7C1175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936D0-BC9E-4C95-B589-3686F970E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713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97ECB-8BB5-C831-55FA-D9A966647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6331FF-8598-9352-D223-AB3462746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1AA25-9223-44C6-BABC-797D42A80911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1BC57D-8E20-9028-D79E-7A1734A40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2F0FA9-A340-F44D-8454-6E3613897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936D0-BC9E-4C95-B589-3686F970E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52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080FF3-CD28-DF73-09A2-58EAB56A5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1AA25-9223-44C6-BABC-797D42A80911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94A1F6-0648-19E0-4878-BA6351DFF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3C1306-EE95-1C58-DB59-29464E179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936D0-BC9E-4C95-B589-3686F970E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648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56186-958F-F9ED-3E21-B988CB4C7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F917E-94EB-F03E-60BC-49CB0B22F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2571B9-D0AD-615B-8159-9C832BD3A9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67B362-69BC-BD03-A2E4-48CB4BF2D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1AA25-9223-44C6-BABC-797D42A80911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B2DEDD-AFD6-3F40-71D4-0E71FE926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A51DA7-BEC4-C004-1604-DB105277A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936D0-BC9E-4C95-B589-3686F970E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55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1662F-05BA-C31E-72F4-4B116A451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15E6B0-6498-300C-9AFE-C06E2CAE82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CAE4D9-7C6C-4BF5-30F3-C992B62F56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90F820-5BA3-249E-9160-6AD8ED87E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1AA25-9223-44C6-BABC-797D42A80911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5AF40D-77F4-AD7B-DEE3-9788B3465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B86328-192D-57B5-D9D0-0D4893C6B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936D0-BC9E-4C95-B589-3686F970E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195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CF085A-20CF-29F7-C65D-1194A106A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76971E-4723-351C-7863-7EAD00F3F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473ACB-6314-8094-D5E6-2D784F104B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1AA25-9223-44C6-BABC-797D42A80911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952A85-D225-D08F-83F2-3120E200F5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9F29FC-5C79-E9A0-F240-26964A5ED5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936D0-BC9E-4C95-B589-3686F970E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967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224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1C0BBB-48EB-A35F-345C-52B15DCC24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Sin is often planned and prepared for in advance (11:1)</a:t>
            </a:r>
          </a:p>
          <a:p>
            <a:r>
              <a:rPr lang="en-US" dirty="0"/>
              <a:t>Sin results when we linger near temptation (11:2)</a:t>
            </a:r>
          </a:p>
          <a:p>
            <a:r>
              <a:rPr lang="en-US" dirty="0"/>
              <a:t>Our actions can cause others to sin (11:2)</a:t>
            </a:r>
          </a:p>
          <a:p>
            <a:r>
              <a:rPr lang="en-US" dirty="0"/>
              <a:t>Sin is a choice and everyone can say, “NO!” (11:4)</a:t>
            </a:r>
          </a:p>
          <a:p>
            <a:r>
              <a:rPr lang="en-US" dirty="0"/>
              <a:t>Sin cannot be hidden (11:5)</a:t>
            </a:r>
          </a:p>
          <a:p>
            <a:r>
              <a:rPr lang="en-US" dirty="0"/>
              <a:t>Sin drives us to deceitful, useless cover-ups (11:6-8)</a:t>
            </a:r>
          </a:p>
          <a:p>
            <a:r>
              <a:rPr lang="en-US" dirty="0"/>
              <a:t>Sin compounds into more sin (11:6-17)</a:t>
            </a:r>
          </a:p>
          <a:p>
            <a:r>
              <a:rPr lang="en-US" dirty="0"/>
              <a:t>Sin lets man get what he wants (11:27; 12:9)</a:t>
            </a:r>
          </a:p>
          <a:p>
            <a:r>
              <a:rPr lang="en-US" dirty="0"/>
              <a:t>Sin can be forgiven when humbly confessed (12:13)</a:t>
            </a:r>
          </a:p>
          <a:p>
            <a:pPr lvl="1"/>
            <a:r>
              <a:rPr lang="en-US" dirty="0"/>
              <a:t>When convicted, David confessed, “I have sinned”</a:t>
            </a:r>
          </a:p>
          <a:p>
            <a:pPr lvl="1"/>
            <a:r>
              <a:rPr lang="en-US" dirty="0"/>
              <a:t>When we don’t live right, we need to make it right with God (1 John 1:9)</a:t>
            </a:r>
          </a:p>
          <a:p>
            <a:pPr lvl="1"/>
            <a:r>
              <a:rPr lang="en-US" dirty="0"/>
              <a:t>We must see ourselves and sin as God sees us and sin (Psa. 51)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1192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1C0BBB-48EB-A35F-345C-52B15DCC24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Sin is often planned and prepared for in advance (11:1)</a:t>
            </a:r>
          </a:p>
          <a:p>
            <a:r>
              <a:rPr lang="en-US" dirty="0"/>
              <a:t>Sin results when we linger near temptation (11:2)</a:t>
            </a:r>
          </a:p>
          <a:p>
            <a:r>
              <a:rPr lang="en-US" dirty="0"/>
              <a:t>Our actions can cause others to sin (11:2)</a:t>
            </a:r>
          </a:p>
          <a:p>
            <a:r>
              <a:rPr lang="en-US" dirty="0"/>
              <a:t>Sin is a choice and everyone can say, “NO!” (11:4)</a:t>
            </a:r>
          </a:p>
          <a:p>
            <a:r>
              <a:rPr lang="en-US" dirty="0"/>
              <a:t>Sin cannot be hidden (11:5)</a:t>
            </a:r>
          </a:p>
          <a:p>
            <a:r>
              <a:rPr lang="en-US" dirty="0"/>
              <a:t>Sin drives us to deceitful, useless cover-ups (11:6-8)</a:t>
            </a:r>
          </a:p>
          <a:p>
            <a:r>
              <a:rPr lang="en-US" dirty="0"/>
              <a:t>Sin compounds into more sin (11:6-17)</a:t>
            </a:r>
          </a:p>
          <a:p>
            <a:r>
              <a:rPr lang="en-US" dirty="0"/>
              <a:t>Sin lets man get what he wants (11:27; 12:9)</a:t>
            </a:r>
          </a:p>
          <a:p>
            <a:r>
              <a:rPr lang="en-US" dirty="0"/>
              <a:t>Sin can be forgiven when humbly confessed (12:13)</a:t>
            </a:r>
          </a:p>
          <a:p>
            <a:r>
              <a:rPr lang="en-US" dirty="0"/>
              <a:t>Sin brings consequences even when forgiven (12:10-14)</a:t>
            </a:r>
          </a:p>
          <a:p>
            <a:pPr lvl="1"/>
            <a:r>
              <a:rPr lang="en-US" dirty="0"/>
              <a:t>Spiritual/Eternal consequences can be forgiven (Gen. 2:17; Rom. 6:23; Jas. 1:15)</a:t>
            </a:r>
          </a:p>
          <a:p>
            <a:pPr lvl="1"/>
            <a:r>
              <a:rPr lang="en-US" dirty="0"/>
              <a:t>Earthly/Physical consequences often remain </a:t>
            </a:r>
            <a:r>
              <a:rPr lang="en-US"/>
              <a:t>(ex: sword</a:t>
            </a:r>
            <a:r>
              <a:rPr lang="en-US" dirty="0"/>
              <a:t>, adversity, wives</a:t>
            </a:r>
            <a:r>
              <a:rPr lang="en-US"/>
              <a:t>, child died)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5418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1C0BBB-48EB-A35F-345C-52B15DCC24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Sin is often planned and prepared for in advance (11:1)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The army went to battle; David stayed home. Why?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Sin doesn’t happen accidentally: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Often planned, “opportunities” arranged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Often put self in a position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Too much idle time + alone time = lead to sin (Gen. 4:7)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We need to be busy about doing what pleases the Lord (John 8:29; Eph. 4:27)</a:t>
            </a:r>
          </a:p>
        </p:txBody>
      </p:sp>
    </p:spTree>
    <p:extLst>
      <p:ext uri="{BB962C8B-B14F-4D97-AF65-F5344CB8AC3E}">
        <p14:creationId xmlns:p14="http://schemas.microsoft.com/office/powerpoint/2010/main" val="4041259651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1C0BBB-48EB-A35F-345C-52B15DCC24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Sin is often planned and prepared for in advance (11:1)</a:t>
            </a:r>
          </a:p>
          <a:p>
            <a:pPr>
              <a:lnSpc>
                <a:spcPct val="80000"/>
              </a:lnSpc>
            </a:pPr>
            <a:r>
              <a:rPr lang="en-US" dirty="0"/>
              <a:t>Sin results when we linger near temptation (11:2)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David “saw” Bathsheba (that’s not the sin) (cf. Job 31:1)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But he stayed and “beheld” (cf. Matt. 5:28, present tense)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The devil works progressively (cf. Psa. 1:1)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First, David played with the idea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Then, he stopped to investigate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Then, he stayed to enjoy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Then, he sent and inquired (11:3)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Then, he sent and took her (11:4)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We need to flee temptation and avoid it at all costs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1 Cor. 6:18; 15:33; 1 Thess. 5:22; 2 Tim. 2:22; 1 Pet. 2:11</a:t>
            </a:r>
          </a:p>
          <a:p>
            <a:pPr lvl="1">
              <a:lnSpc>
                <a:spcPct val="8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7661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1C0BBB-48EB-A35F-345C-52B15DCC24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Sin is often planned and prepared for in advance (11:1)</a:t>
            </a:r>
          </a:p>
          <a:p>
            <a:pPr>
              <a:lnSpc>
                <a:spcPct val="80000"/>
              </a:lnSpc>
            </a:pPr>
            <a:r>
              <a:rPr lang="en-US" dirty="0"/>
              <a:t>Sin results when we linger near temptation (11:2)</a:t>
            </a:r>
          </a:p>
          <a:p>
            <a:pPr>
              <a:lnSpc>
                <a:spcPct val="80000"/>
              </a:lnSpc>
            </a:pPr>
            <a:r>
              <a:rPr lang="en-US" dirty="0"/>
              <a:t>Our actions can cause others to sin (11:2)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The sin in 2 Samuel 11 is not all “David’s fault” (that doesn’t excuse him)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Bathsheba </a:t>
            </a:r>
            <a:r>
              <a:rPr lang="en-US" u="sng" dirty="0"/>
              <a:t>chose</a:t>
            </a:r>
            <a:r>
              <a:rPr lang="en-US" dirty="0"/>
              <a:t> to bathe where she could be seen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Some say, “But it was the culture”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Culture does not get to dictate right &amp; wrong – GOD DOES!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She could not say, “I know he can see.  That’s his problem, not mine.”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Immodest dress can cause others to stumble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1 Tim. 2:9; Rom. 14:13; Matt. 18:6; Mark 9:42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We need to recognize our role in other’s lives and do all we can to stay far away from sin</a:t>
            </a:r>
          </a:p>
          <a:p>
            <a:pPr lvl="1">
              <a:lnSpc>
                <a:spcPct val="8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3913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1C0BBB-48EB-A35F-345C-52B15DCC24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Sin is often planned and prepared for in advance (11:1)</a:t>
            </a:r>
          </a:p>
          <a:p>
            <a:pPr>
              <a:lnSpc>
                <a:spcPct val="80000"/>
              </a:lnSpc>
            </a:pPr>
            <a:r>
              <a:rPr lang="en-US" dirty="0"/>
              <a:t>Sin results when we linger near temptation (11:2)</a:t>
            </a:r>
          </a:p>
          <a:p>
            <a:pPr>
              <a:lnSpc>
                <a:spcPct val="80000"/>
              </a:lnSpc>
            </a:pPr>
            <a:r>
              <a:rPr lang="en-US" dirty="0"/>
              <a:t>Our actions can cause others to sin (11:2)</a:t>
            </a:r>
          </a:p>
          <a:p>
            <a:pPr>
              <a:lnSpc>
                <a:spcPct val="80000"/>
              </a:lnSpc>
            </a:pPr>
            <a:r>
              <a:rPr lang="en-US" dirty="0"/>
              <a:t>Sin is a choice and everyone can say, “NO!” (11:4)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The sin in 2 Samuel 11 is not all “David’s sin”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Bathsheba’s act of adultery was equally as sinful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Sin is a choice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No such thing as “he made me do it” 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Bathsheba could have said, “NO!” (cf. Gen. 39) 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We must learn to say “NO” to Satan &amp; “YES” to God (Jas. 4:7-8)</a:t>
            </a:r>
          </a:p>
        </p:txBody>
      </p:sp>
    </p:spTree>
    <p:extLst>
      <p:ext uri="{BB962C8B-B14F-4D97-AF65-F5344CB8AC3E}">
        <p14:creationId xmlns:p14="http://schemas.microsoft.com/office/powerpoint/2010/main" val="7623273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1C0BBB-48EB-A35F-345C-52B15DCC24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Sin is often planned and prepared for in advance (11:1)</a:t>
            </a:r>
          </a:p>
          <a:p>
            <a:pPr>
              <a:lnSpc>
                <a:spcPct val="80000"/>
              </a:lnSpc>
            </a:pPr>
            <a:r>
              <a:rPr lang="en-US" dirty="0"/>
              <a:t>Sin results when we linger near temptation (11:2)</a:t>
            </a:r>
          </a:p>
          <a:p>
            <a:pPr>
              <a:lnSpc>
                <a:spcPct val="80000"/>
              </a:lnSpc>
            </a:pPr>
            <a:r>
              <a:rPr lang="en-US" dirty="0"/>
              <a:t>Our actions can cause others to sin (11:2)</a:t>
            </a:r>
          </a:p>
          <a:p>
            <a:pPr>
              <a:lnSpc>
                <a:spcPct val="80000"/>
              </a:lnSpc>
            </a:pPr>
            <a:r>
              <a:rPr lang="en-US" dirty="0"/>
              <a:t>Sin is a choice and everyone can say, “NO!” (11:4)</a:t>
            </a:r>
          </a:p>
          <a:p>
            <a:pPr>
              <a:lnSpc>
                <a:spcPct val="80000"/>
              </a:lnSpc>
            </a:pPr>
            <a:r>
              <a:rPr lang="en-US" dirty="0"/>
              <a:t>Sin cannot be hidden (11:5)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Pregnancy not the sin; fornication is sin (Heb. 13:4)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David and Bathsheba were the only ones who knew about their sin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PLUS GOD, with whom are no secrets (12:12; Heb. 4:13; Num. 32:23; Psa. 139:1-4)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We need to remember that God sees all (Psa. 139:12; Dan. 2:22)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David thought he could hide it and get away with it.  NOT!</a:t>
            </a:r>
          </a:p>
          <a:p>
            <a:pPr lvl="1">
              <a:lnSpc>
                <a:spcPct val="8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9557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1C0BBB-48EB-A35F-345C-52B15DCC24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Sin is often planned and prepared for in advance (11:1)</a:t>
            </a:r>
          </a:p>
          <a:p>
            <a:pPr>
              <a:lnSpc>
                <a:spcPct val="80000"/>
              </a:lnSpc>
            </a:pPr>
            <a:r>
              <a:rPr lang="en-US" dirty="0"/>
              <a:t>Sin results when we linger near temptation (11:2)</a:t>
            </a:r>
          </a:p>
          <a:p>
            <a:pPr>
              <a:lnSpc>
                <a:spcPct val="80000"/>
              </a:lnSpc>
            </a:pPr>
            <a:r>
              <a:rPr lang="en-US" dirty="0"/>
              <a:t>Our actions can cause others to sin (11:2)</a:t>
            </a:r>
          </a:p>
          <a:p>
            <a:pPr>
              <a:lnSpc>
                <a:spcPct val="80000"/>
              </a:lnSpc>
            </a:pPr>
            <a:r>
              <a:rPr lang="en-US" dirty="0"/>
              <a:t>Sin is a choice and everyone can say, “NO!” (11:4)</a:t>
            </a:r>
          </a:p>
          <a:p>
            <a:pPr>
              <a:lnSpc>
                <a:spcPct val="80000"/>
              </a:lnSpc>
            </a:pPr>
            <a:r>
              <a:rPr lang="en-US" dirty="0"/>
              <a:t>Sin cannot be hidden (11:5)</a:t>
            </a:r>
          </a:p>
          <a:p>
            <a:pPr>
              <a:lnSpc>
                <a:spcPct val="80000"/>
              </a:lnSpc>
            </a:pPr>
            <a:r>
              <a:rPr lang="en-US" dirty="0"/>
              <a:t>Sin drives us to deceitful, useless cover-ups (11:6-8)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Trying to cover sin “my way” won’t work!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Bring Uriah back from war and send him home 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It will “look like” it was his baby.  “No one will ever know.  I’ll be safe.”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We need to remember there is only one way to cover sin—</a:t>
            </a:r>
            <a:br>
              <a:rPr lang="en-US" dirty="0"/>
            </a:br>
            <a:r>
              <a:rPr lang="en-US" dirty="0"/>
              <a:t>God’s way (with Christ’s blood + our obedience)!</a:t>
            </a:r>
          </a:p>
          <a:p>
            <a:pPr lvl="1">
              <a:lnSpc>
                <a:spcPct val="8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2980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1C0BBB-48EB-A35F-345C-52B15DCC24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Sin is often planned and prepared for in advance (11:1)</a:t>
            </a:r>
          </a:p>
          <a:p>
            <a:pPr>
              <a:lnSpc>
                <a:spcPct val="80000"/>
              </a:lnSpc>
            </a:pPr>
            <a:r>
              <a:rPr lang="en-US" dirty="0"/>
              <a:t>Sin results when we linger near temptation (11:2)</a:t>
            </a:r>
          </a:p>
          <a:p>
            <a:pPr>
              <a:lnSpc>
                <a:spcPct val="80000"/>
              </a:lnSpc>
            </a:pPr>
            <a:r>
              <a:rPr lang="en-US" dirty="0"/>
              <a:t>Our actions can cause others to sin (11:2)</a:t>
            </a:r>
          </a:p>
          <a:p>
            <a:pPr>
              <a:lnSpc>
                <a:spcPct val="80000"/>
              </a:lnSpc>
            </a:pPr>
            <a:r>
              <a:rPr lang="en-US" dirty="0"/>
              <a:t>Sin is a choice and everyone can say, “NO!” (11:4)</a:t>
            </a:r>
          </a:p>
          <a:p>
            <a:pPr>
              <a:lnSpc>
                <a:spcPct val="80000"/>
              </a:lnSpc>
            </a:pPr>
            <a:r>
              <a:rPr lang="en-US" dirty="0"/>
              <a:t>Sin cannot be hidden (11:5)</a:t>
            </a:r>
          </a:p>
          <a:p>
            <a:pPr>
              <a:lnSpc>
                <a:spcPct val="80000"/>
              </a:lnSpc>
            </a:pPr>
            <a:r>
              <a:rPr lang="en-US" dirty="0"/>
              <a:t>Sin drives us to deceitful, useless cover-ups (11:6-8)</a:t>
            </a:r>
          </a:p>
          <a:p>
            <a:pPr>
              <a:lnSpc>
                <a:spcPct val="80000"/>
              </a:lnSpc>
            </a:pPr>
            <a:r>
              <a:rPr lang="en-US" dirty="0"/>
              <a:t>Sin compounds into more sin (11:6-17)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To save his life (Lev. 20:10), David played the hypocrite (11:7-8), gave Uriah drink (11:13), then had him murdered (11:15; 12:9)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David became enslaved to sin (Rom. 6:6, 12-13; John 8:34; Tit. 3:3)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Sin is powerful and enslaving and must be stopped from growing (1 Tim. 6:11; Heb. 1:9)</a:t>
            </a:r>
          </a:p>
          <a:p>
            <a:pPr lvl="1">
              <a:lnSpc>
                <a:spcPct val="8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1560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1C0BBB-48EB-A35F-345C-52B15DCC24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Sin is often planned and prepared for in advance (11:1)</a:t>
            </a:r>
          </a:p>
          <a:p>
            <a:pPr>
              <a:lnSpc>
                <a:spcPct val="80000"/>
              </a:lnSpc>
            </a:pPr>
            <a:r>
              <a:rPr lang="en-US" dirty="0"/>
              <a:t>Sin results when we linger near temptation (11:2)</a:t>
            </a:r>
          </a:p>
          <a:p>
            <a:pPr>
              <a:lnSpc>
                <a:spcPct val="80000"/>
              </a:lnSpc>
            </a:pPr>
            <a:r>
              <a:rPr lang="en-US" dirty="0"/>
              <a:t>Our actions can cause others to sin (11:2)</a:t>
            </a:r>
          </a:p>
          <a:p>
            <a:pPr>
              <a:lnSpc>
                <a:spcPct val="80000"/>
              </a:lnSpc>
            </a:pPr>
            <a:r>
              <a:rPr lang="en-US" dirty="0"/>
              <a:t>Sin is a choice and everyone can say, “NO!” (11:4)</a:t>
            </a:r>
          </a:p>
          <a:p>
            <a:pPr>
              <a:lnSpc>
                <a:spcPct val="80000"/>
              </a:lnSpc>
            </a:pPr>
            <a:r>
              <a:rPr lang="en-US" dirty="0"/>
              <a:t>Sin cannot be hidden (11:5)</a:t>
            </a:r>
          </a:p>
          <a:p>
            <a:pPr>
              <a:lnSpc>
                <a:spcPct val="80000"/>
              </a:lnSpc>
            </a:pPr>
            <a:r>
              <a:rPr lang="en-US" dirty="0"/>
              <a:t>Sin drives us to deceitful, useless cover-ups (11:6-8)</a:t>
            </a:r>
          </a:p>
          <a:p>
            <a:pPr>
              <a:lnSpc>
                <a:spcPct val="80000"/>
              </a:lnSpc>
            </a:pPr>
            <a:r>
              <a:rPr lang="en-US" dirty="0"/>
              <a:t>Sin compounds into more sin (11:6-17)</a:t>
            </a:r>
          </a:p>
          <a:p>
            <a:pPr>
              <a:lnSpc>
                <a:spcPct val="80000"/>
              </a:lnSpc>
            </a:pPr>
            <a:r>
              <a:rPr lang="en-US" dirty="0"/>
              <a:t>Sin lets man get what he wants (11:27; 12:9)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David got Bathsheba – “he won!”  Wrong!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Sin has pleasure (Heb. 11:25; Luke 8:14)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Sin is a fulfillment of one’s desires (Jas. 1:13-15)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But, we must know that sin displeases God (not worth it!) </a:t>
            </a:r>
          </a:p>
        </p:txBody>
      </p:sp>
    </p:spTree>
    <p:extLst>
      <p:ext uri="{BB962C8B-B14F-4D97-AF65-F5344CB8AC3E}">
        <p14:creationId xmlns:p14="http://schemas.microsoft.com/office/powerpoint/2010/main" val="20813354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1301</Words>
  <Application>Microsoft Office PowerPoint</Application>
  <PresentationFormat>Widescreen</PresentationFormat>
  <Paragraphs>106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</cp:revision>
  <dcterms:created xsi:type="dcterms:W3CDTF">2025-05-10T23:38:57Z</dcterms:created>
  <dcterms:modified xsi:type="dcterms:W3CDTF">2025-05-11T12:34:45Z</dcterms:modified>
</cp:coreProperties>
</file>