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6F"/>
    <a:srgbClr val="018A91"/>
    <a:srgbClr val="01D1DE"/>
    <a:srgbClr val="A05B3B"/>
    <a:srgbClr val="B3377E"/>
    <a:srgbClr val="C5438D"/>
    <a:srgbClr val="D882B3"/>
    <a:srgbClr val="4A0115"/>
    <a:srgbClr val="5F4F4F"/>
    <a:srgbClr val="232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9644-1F46-74F0-D45F-23C80A7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3094A-09E0-0850-0CAC-0E66AFD2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4B81-7DE6-6715-FAA7-499E8789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DDE5-BDD0-367C-D276-6ED0A41F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FE23-5DE9-9B79-AD99-89AAE83D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holding a megaphone&#10;&#10;Description automatically generated">
            <a:extLst>
              <a:ext uri="{FF2B5EF4-FFF2-40B4-BE49-F238E27FC236}">
                <a16:creationId xmlns:a16="http://schemas.microsoft.com/office/drawing/2014/main" id="{8C5AE169-2518-D613-5FE2-8967094AB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8C9B-D86D-4ED3-5EAA-97709AA1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3E74-5B72-C742-EAC5-D4F2AFB6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50617-D671-4900-7517-AE575F0FA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FC49-B162-4EF6-2790-7A6BEAEC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64BEE-9D3F-14A1-7508-0A51820A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BD3F6-ED7E-0A1A-A9F5-FA7D108E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BF26-1B9F-02DB-58BC-F3454DCB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4E592-39EB-10AC-3C26-7DD834A38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5343A-93DB-203E-4BA4-6DF6D933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C5960-A7BC-865A-0ADC-6A46C28F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4952F-212C-0CDA-EED3-9C63C5B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0EECC-AAF4-3E90-6AB7-72B3C666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8127-4F9D-F7A9-0250-438F756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6A87D-34CE-61D4-CCD2-153A2954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2B09-AA75-A9E8-7267-FD524C1E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9CA6-5516-C65B-B553-77152428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5BAAC-02CC-121D-2A36-0840852B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47572-43EE-4BCF-88AB-A6797EAA9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B98-1D26-D1F2-540C-336099039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9D0F0-4925-E69E-71E1-EB3FAE38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C2FAB-D818-908B-ECBB-67356800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1AF6C-C55D-7E95-A165-C788B2BE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page&#10;&#10;Description automatically generated">
            <a:extLst>
              <a:ext uri="{FF2B5EF4-FFF2-40B4-BE49-F238E27FC236}">
                <a16:creationId xmlns:a16="http://schemas.microsoft.com/office/drawing/2014/main" id="{48A61D83-F0D5-F384-0136-2831DE5B2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2167"/>
            <a:ext cx="11643805" cy="5055832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2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text&#10;&#10;Description automatically generated">
            <a:extLst>
              <a:ext uri="{FF2B5EF4-FFF2-40B4-BE49-F238E27FC236}">
                <a16:creationId xmlns:a16="http://schemas.microsoft.com/office/drawing/2014/main" id="{031124BD-7455-6E20-3F79-047FFC16E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1368"/>
            <a:ext cx="11643805" cy="5064710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9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248BD6D-EFC5-F9F9-F2B2-B4D7065C3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0"/>
            <a:ext cx="11643805" cy="5057479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>
                <a:solidFill>
                  <a:srgbClr val="016A6F"/>
                </a:solidFill>
              </a:defRPr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83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BD7E-E97E-EECF-403A-104111C0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70791-2172-ADE9-528B-80565C43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2E68-9C12-300C-696C-CD59AE01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546D-4892-CCC3-B925-A8DD895F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E2BD-3236-EAE6-D515-944E8FBB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7212-14C3-998C-816A-ED3C6331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6AD3-BAB2-C238-C831-45A6A68C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857A3-ACD5-AE75-5ED4-202DD769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5EE82-BC34-A49D-0188-7BCA7605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40514-3FCF-B327-69C7-140476D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0EC72-4061-A215-3D8D-1C46DC1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CC3C-FCB6-63DF-A6D2-B4F7887B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32BFD-1E6D-9BB2-00BE-B9A82142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C4DF-D140-90A0-D4F7-0B5F217A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04DDB-37BF-C55D-F08C-377DDE548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E91DE-CB9B-7D3C-73CB-CD4D33A18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4C9BF-26BF-0FB4-8447-A0D028CE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C5266-032E-F5E8-CE0A-D28C767C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2FE42-BD77-4D07-27F5-CE1D252D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D4CC-9C5A-74A8-10CB-CBD7EAAD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AB30F-0B31-EB91-6650-F400385F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042FC-D04F-093F-F9A5-AE640393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21E4-D2D1-820D-3F90-C12E2480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4267C-631D-49C7-24A5-8EA1BF38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DDEF5-D4D7-C42E-E807-C18354C1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827D-3060-1FC0-DAEA-90D40596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BF9EA-4BF6-5F03-AD3A-6DD996AD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EE171-768F-8420-1980-75D8F339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73565-B162-23BA-163E-AB8E8486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AF6B-948C-4047-9586-4F5F8AB7F96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6EFA3-C177-CFFC-70D8-C2DD8E6F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0028-ADFD-78A6-3748-47EC87C5E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1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2166"/>
            <a:ext cx="11643805" cy="5055833"/>
          </a:xfrm>
        </p:spPr>
        <p:txBody>
          <a:bodyPr>
            <a:normAutofit/>
          </a:bodyPr>
          <a:lstStyle/>
          <a:p>
            <a:r>
              <a:rPr lang="en-US" dirty="0"/>
              <a:t>For Someone Else</a:t>
            </a:r>
          </a:p>
          <a:p>
            <a:pPr lvl="1"/>
            <a:r>
              <a:rPr lang="en-US" dirty="0"/>
              <a:t>Our words can be a stumbling influence (Matt. 18:6; Rom. 14:13, 21; 2 Tim. 2:17-18)</a:t>
            </a:r>
          </a:p>
          <a:p>
            <a:pPr lvl="1"/>
            <a:r>
              <a:rPr lang="en-US" dirty="0"/>
              <a:t>Our words can be a saving influence (Mark 16:15-16; John 6:63,68; Jas. 1:21; 5:19-20)</a:t>
            </a:r>
          </a:p>
          <a:p>
            <a:r>
              <a:rPr lang="en-US" dirty="0"/>
              <a:t>For Yourself</a:t>
            </a:r>
          </a:p>
          <a:p>
            <a:pPr lvl="1"/>
            <a:r>
              <a:rPr lang="en-US" dirty="0"/>
              <a:t>We will give account on judgment for every idle word (Matt. 12:36)</a:t>
            </a:r>
          </a:p>
          <a:p>
            <a:pPr lvl="1"/>
            <a:r>
              <a:rPr lang="en-US" dirty="0"/>
              <a:t>Our words can and will justify or condemn us (Matt. 12:37)</a:t>
            </a:r>
          </a:p>
        </p:txBody>
      </p:sp>
    </p:spTree>
    <p:extLst>
      <p:ext uri="{BB962C8B-B14F-4D97-AF65-F5344CB8AC3E}">
        <p14:creationId xmlns:p14="http://schemas.microsoft.com/office/powerpoint/2010/main" val="30926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words come from our hearts (Mt. 12:34; 15:18-19; Psa. 19:14; </a:t>
            </a:r>
            <a:r>
              <a:rPr lang="en-US" dirty="0" err="1"/>
              <a:t>Ecc</a:t>
            </a:r>
            <a:r>
              <a:rPr lang="en-US" dirty="0"/>
              <a:t>. 5:2)</a:t>
            </a:r>
          </a:p>
          <a:p>
            <a:r>
              <a:rPr lang="en-US" dirty="0"/>
              <a:t>Our words reflect our hearts (Matt. 12:33-35; Prov. 15:28~16:23)</a:t>
            </a:r>
          </a:p>
          <a:p>
            <a:pPr lvl="1"/>
            <a:r>
              <a:rPr lang="en-US" dirty="0"/>
              <a:t>A tree is going to reflect on the outside what kind of tree it is on the inside</a:t>
            </a:r>
          </a:p>
          <a:p>
            <a:pPr lvl="1"/>
            <a:r>
              <a:rPr lang="en-US" dirty="0"/>
              <a:t>A treasure can only bring forth (on the outside) what is on the inside</a:t>
            </a:r>
          </a:p>
          <a:p>
            <a:pPr lvl="1"/>
            <a:r>
              <a:rPr lang="en-US" dirty="0"/>
              <a:t>A person’s words will reveal (eventually) what is in his/her heart – the real person (Matt. 26:73; Acts 4:13; Prov. 26:18-28)</a:t>
            </a:r>
          </a:p>
          <a:p>
            <a:r>
              <a:rPr lang="en-US" dirty="0"/>
              <a:t>Our words and our hearts cannot be “neutral” (Matt. 12:33-36)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1"/>
            <a:ext cx="11643805" cy="4856312"/>
          </a:xfrm>
        </p:spPr>
        <p:txBody>
          <a:bodyPr>
            <a:normAutofit/>
          </a:bodyPr>
          <a:lstStyle/>
          <a:p>
            <a:r>
              <a:rPr lang="en-US" dirty="0"/>
              <a:t>“The heart is deceitful above all things” (Jer. 17:9)</a:t>
            </a:r>
          </a:p>
          <a:p>
            <a:r>
              <a:rPr lang="en-US" dirty="0"/>
              <a:t>We must guard/train:</a:t>
            </a:r>
          </a:p>
          <a:p>
            <a:pPr lvl="1"/>
            <a:r>
              <a:rPr lang="en-US" dirty="0"/>
              <a:t>What comes out (Psa. 34:13; 141:3; Jas. 1:26; 3:1-12; 1 Pet. 3:10; Matt. 12:36-37)</a:t>
            </a:r>
          </a:p>
          <a:p>
            <a:pPr lvl="1"/>
            <a:r>
              <a:rPr lang="en-US" dirty="0"/>
              <a:t>What goes in (Prov. 4:23; Psa. 101:3; Mark 7:21-23)</a:t>
            </a:r>
          </a:p>
          <a:p>
            <a:pPr lvl="1"/>
            <a:r>
              <a:rPr lang="en-US" dirty="0"/>
              <a:t>What stays in (Col. 3:8-9; Eph. 4:22-32; 5:1-4)</a:t>
            </a:r>
          </a:p>
          <a:p>
            <a:pPr lvl="1"/>
            <a:r>
              <a:rPr lang="en-US" dirty="0"/>
              <a:t>What permeates (Phil. 4:8+Josh. 1:8; Psa. 1:2; 119:11, 97)</a:t>
            </a:r>
          </a:p>
          <a:p>
            <a:r>
              <a:rPr lang="en-US" dirty="0"/>
              <a:t>We must protect our hearts through trust-filled prayers </a:t>
            </a:r>
            <a:br>
              <a:rPr lang="en-US" dirty="0"/>
            </a:br>
            <a:r>
              <a:rPr lang="en-US" dirty="0"/>
              <a:t>(1 John 5:14-15; Eph. 3:20; Jas. 1:5-8; 5:16)</a:t>
            </a:r>
          </a:p>
          <a:p>
            <a:r>
              <a:rPr lang="en-US" dirty="0"/>
              <a:t>What comes OUT is what is INSIDE</a:t>
            </a:r>
          </a:p>
          <a:p>
            <a:pPr lvl="1"/>
            <a:r>
              <a:rPr lang="en-US" dirty="0"/>
              <a:t>Therefore, let us FILL OUR HEARTS with: </a:t>
            </a:r>
            <a:br>
              <a:rPr lang="en-US" dirty="0"/>
            </a:br>
            <a:r>
              <a:rPr lang="en-US" dirty="0"/>
              <a:t>God’s will, God’s Word, God’s truth, God’s love, God’s grace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2025-04-09T19:12:31Z</dcterms:created>
  <dcterms:modified xsi:type="dcterms:W3CDTF">2025-04-30T22:13:15Z</dcterms:modified>
</cp:coreProperties>
</file>