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1440" r:id="rId2"/>
    <p:sldId id="2351" r:id="rId3"/>
    <p:sldId id="2344" r:id="rId4"/>
    <p:sldId id="2352" r:id="rId5"/>
    <p:sldId id="2353" r:id="rId6"/>
    <p:sldId id="2354" r:id="rId7"/>
    <p:sldId id="2359" r:id="rId8"/>
    <p:sldId id="2360" r:id="rId9"/>
    <p:sldId id="2358" r:id="rId10"/>
    <p:sldId id="2364" r:id="rId11"/>
    <p:sldId id="2362" r:id="rId12"/>
  </p:sldIdLst>
  <p:sldSz cx="12192000" cy="6858000"/>
  <p:notesSz cx="7099300" cy="93853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BC0C57"/>
    <a:srgbClr val="FFFF00"/>
    <a:srgbClr val="FC2E0C"/>
    <a:srgbClr val="FC29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0CC797-27D8-47B7-B075-9612ECC88104}" v="2" dt="2025-05-18T11:49:19.7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 autoAdjust="0"/>
  </p:normalViewPr>
  <p:slideViewPr>
    <p:cSldViewPr snapToGrid="0">
      <p:cViewPr varScale="1">
        <p:scale>
          <a:sx n="92" d="100"/>
          <a:sy n="92" d="100"/>
        </p:scale>
        <p:origin x="84" y="444"/>
      </p:cViewPr>
      <p:guideLst>
        <p:guide orient="horz" pos="21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3162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9930" y="4458019"/>
            <a:ext cx="5679440" cy="4223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167" tIns="94167" rIns="94167" bIns="94167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9930" y="4458019"/>
            <a:ext cx="5679440" cy="4223385"/>
          </a:xfrm>
          <a:prstGeom prst="rect">
            <a:avLst/>
          </a:prstGeom>
        </p:spPr>
        <p:txBody>
          <a:bodyPr spcFirstLastPara="1" wrap="square" lIns="94167" tIns="94167" rIns="94167" bIns="94167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4750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8AB5A4AC-6189-D607-60BF-F0A22B142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1EC578B2-A395-8263-D869-545BB2B4A2E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90FBB710-104B-6898-D500-E49E4F8285A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98052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A536E0E-6572-3704-DA94-534C904485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B14A28C-0ECB-D50E-5B5E-41665D166B6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194C4A7-BA72-12A0-1701-E1A72C1202C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8888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B36017EF-A9C0-C506-ED2E-CAE0DCC7D4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B69B3E9D-2754-50E3-9D31-482018D734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576C30C9-B61E-BAA0-BF7D-7EC25933BC6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3106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1F645235-E1F4-8F57-D92E-E026A9A0E0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55D749A5-D0CE-E124-9C86-56F5A6216D5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F4CE7EA3-4C55-74A8-5305-D26B6A64F1D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9753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1F330D2D-0BEB-4A2A-737A-358B7A8104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88770F8-E34A-3D45-5706-616A656473F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44F548DA-2162-9394-1244-C37B0D06904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7068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DE00718A-F649-250E-F624-EC28D2AC7C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02976EE4-1CCB-CFF4-AEF0-99844279BFD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F5D1D8E9-6B99-F7ED-8016-0929E100C5C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5809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DA8CF026-7ABD-656D-39BF-0333328556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D151C106-B5BC-BFA3-7DF9-128775DA89F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CF9A20B-EF61-2032-23C2-5F76065D7EA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4634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6CE4AD05-025E-1E0B-186E-75E7806A62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6A6EE041-4955-38A3-B215-8D2E56DDFE9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C44BFC12-E273-9FC4-6522-77BE08C88D7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2288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3645BCD-189A-8171-258D-960AB793B6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E959A18-A51F-2AA0-6F62-75CA3693479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5640B555-AA52-2DF6-4359-17B992FAA54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5765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106E97B6-9947-8A09-3F23-E24186728F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D0C6871B-B249-60E3-2C89-2CFAD6706D9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495" y="4341931"/>
            <a:ext cx="5483947" cy="4113408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801D54A7-95EC-41E6-56AA-F88E4FABA37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7218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545430"/>
            <a:ext cx="11430000" cy="218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7200" b="1" dirty="0"/>
              <a:t>You Are the Jury in</a:t>
            </a:r>
            <a:br>
              <a:rPr lang="en-US" sz="7200" b="1" dirty="0"/>
            </a:br>
            <a:r>
              <a:rPr lang="en-US" sz="7200" b="1" dirty="0"/>
              <a:t>The Trial of Jesus</a:t>
            </a:r>
            <a:endParaRPr lang="en-US"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219923" y="5543374"/>
            <a:ext cx="5068328" cy="927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4800" dirty="0"/>
              <a:t>John 5:31-39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CC11CC83-3364-C442-4699-5EF1B8235B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E65E68FA-FB82-956F-D2AB-257FFFB2D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Decision is Yours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DE8FBC-A7C9-475C-DD92-77A2D4225629}"/>
              </a:ext>
            </a:extLst>
          </p:cNvPr>
          <p:cNvSpPr txBox="1"/>
          <p:nvPr/>
        </p:nvSpPr>
        <p:spPr>
          <a:xfrm>
            <a:off x="411998" y="1595907"/>
            <a:ext cx="1147520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31  If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bear witness of Myself</a:t>
            </a:r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 witness is not true.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33       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John, and he has borne witness 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the truth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36 —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very works that I do—bear witness of Me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that the Father has sent Me.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37  d 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Father Himself, who sent Me, has testified of Me. 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 have neither heard </a:t>
            </a:r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39       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Scriptures…they which testify of Me.   </a:t>
            </a:r>
          </a:p>
          <a:p>
            <a:pPr marR="0" algn="l" rtl="0"/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	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Spirit of </a:t>
            </a:r>
            <a:r>
              <a:rPr lang="en-US" sz="1800" b="1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truth </a:t>
            </a:r>
            <a:r>
              <a:rPr lang="en-US" sz="1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  <a:r>
              <a:rPr lang="en-US" sz="1800" b="1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He will testify of Me. </a:t>
            </a:r>
          </a:p>
          <a:p>
            <a:pPr marR="0" algn="l" rtl="0"/>
            <a:r>
              <a:rPr lang="en-US" sz="1800" b="1" dirty="0">
                <a:solidFill>
                  <a:srgbClr val="FFFF00"/>
                </a:solidFill>
                <a:latin typeface="Verdana" panose="020B0604030504040204" pitchFamily="34" charset="0"/>
              </a:rPr>
              <a:t>	</a:t>
            </a:r>
            <a:r>
              <a:rPr lang="en-US" sz="1800" b="1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you  (apostles) also will bear witness</a:t>
            </a:r>
            <a:r>
              <a:rPr lang="en-US" sz="1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, </a:t>
            </a:r>
          </a:p>
          <a:p>
            <a:pPr marR="0" algn="l" rtl="0"/>
            <a:endParaRPr lang="en-US" sz="1800" b="1" dirty="0">
              <a:solidFill>
                <a:schemeClr val="bg1"/>
              </a:solidFill>
              <a:latin typeface="Verdana" panose="020B060403050404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algn="ctr" rtl="0"/>
            <a:r>
              <a:rPr lang="en-US" sz="3200" b="1" i="1" dirty="0">
                <a:solidFill>
                  <a:srgbClr val="FFFF00"/>
                </a:solidFill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is ONE More to Bear Witness--YOU</a:t>
            </a:r>
            <a:endParaRPr lang="en-US" sz="4000" b="1" i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454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B4D7A6D5-6482-81E3-026C-45F1605A37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00C25D21-A24A-30DA-1119-5FC6A07A8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Decision is Yours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50047-A34B-DA48-F9B0-1932821AD952}"/>
              </a:ext>
            </a:extLst>
          </p:cNvPr>
          <p:cNvSpPr txBox="1"/>
          <p:nvPr/>
        </p:nvSpPr>
        <p:spPr>
          <a:xfrm>
            <a:off x="411998" y="1595907"/>
            <a:ext cx="1147520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Do YOU Believe 					 					   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Will YOU Repent										   Luke 13:3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Will YOU Confess Your Faith						   Romans 10:9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Will YOU Be Baptized/Immersed, today			   Acts 2:38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0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algn="ctr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05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457200" lvl="3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Will YOU Live Faithfully Until You Die		 		   Rev. 2:10</a:t>
            </a:r>
            <a:endParaRPr lang="en-US" sz="24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R="0" algn="l" rtl="0"/>
            <a:endParaRPr lang="en-US" sz="25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549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D9AADDB0-C369-2818-2973-EAA137036E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39FFDDE1-0A30-D710-E478-F00C1E946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Witness # One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9F9369-939F-0A3D-0156-C985A15AEEA1}"/>
              </a:ext>
            </a:extLst>
          </p:cNvPr>
          <p:cNvSpPr txBox="1"/>
          <p:nvPr/>
        </p:nvSpPr>
        <p:spPr>
          <a:xfrm>
            <a:off x="411998" y="1595907"/>
            <a:ext cx="11475202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31  If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bear witness of Myself</a:t>
            </a:r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My witness is not true  (see John 8:14)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32  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is another who bears witness of Me, and I know that the witness which He witnesses of Me is true.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33  You have sent to John, and he has borne witness to the truth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36  But I have a greater witness than John's; for the works which the Father has given Me to finish—the very works that I do—bear witness of Me, that the Father has sent Me.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37  And the Father Himself, who sent Me, has testified of Me. You have neither heard His voice at any time, nor seen His form.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38  But you do not have His word abiding in you, because whom He sent, Him you do not believe.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39  You search the Scriptures, for in them you think you have eternal life; and these are they which testify of Me. </a:t>
            </a:r>
            <a:endParaRPr lang="en-US" sz="25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462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6E83824-0803-9B6F-203A-05E37E0C28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0019A046-D4B3-3DB7-EE7C-55D6A5464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Witness # Two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63AF26-6261-BB24-7586-D44F0B64A86A}"/>
              </a:ext>
            </a:extLst>
          </p:cNvPr>
          <p:cNvSpPr txBox="1"/>
          <p:nvPr/>
        </p:nvSpPr>
        <p:spPr>
          <a:xfrm>
            <a:off x="411998" y="1595907"/>
            <a:ext cx="11475202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31 </a:t>
            </a:r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If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bear witness of Myself</a:t>
            </a:r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 witness is not true</a:t>
            </a:r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32  There is another who bears witness of Me, and I know that the witness which He witnesses of Me is true.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33  You have sent to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John, and he has borne witness to the truth 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(see Matt. 21:26)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36  But I have a greater witness than John's; for the works which the Father has given Me to finish—the very works that I do—bear witness of Me, that the Father has sent Me.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37  And the Father Himself, who sent Me, has testified of Me. You have neither heard His voice at any time, nor seen His form.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38  But you do not have His word abiding in you, because whom He sent, Him you do not believe.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39  You search the Scriptures, for in them you think you have eternal life; and these are they which testify of Me. </a:t>
            </a:r>
            <a:endParaRPr lang="en-US" sz="25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335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2C1900D-BAE0-E6D5-7123-33B124BAC9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E4EAFE9D-0836-91E2-97C3-909DC198E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Witness # Three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FC4AFDA-E82C-0709-3EBA-2F58E4867767}"/>
              </a:ext>
            </a:extLst>
          </p:cNvPr>
          <p:cNvSpPr txBox="1"/>
          <p:nvPr/>
        </p:nvSpPr>
        <p:spPr>
          <a:xfrm>
            <a:off x="411998" y="1595907"/>
            <a:ext cx="11475202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31  If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bear witness of Myself</a:t>
            </a:r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 witness is not true.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32  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is another who bears witness of Me, and I know that the witness which He witnesses of Me is true.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33  You have sent </a:t>
            </a:r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John, and he has borne witness 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the truth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36  But I have a greater witness than John's; for the works which the Father has given Me to finish—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very works that I do—bear witness of Me</a:t>
            </a:r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that the Father has sent Me.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37  And the Father Himself, who sent Me, has testified of Me. You have neither heard His voice at any time, nor seen His form.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38  But you do not have His word abiding in you, because whom He sent, Him you do not believe.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39  You search the Scriptures, for in them you think you have eternal life; and these are they which testify of Me. </a:t>
            </a:r>
            <a:endParaRPr lang="en-US" sz="25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400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804961BC-ED16-78E7-FE81-11D17F997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F9FCBB71-290D-12E3-9772-6B9675613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Witness # Four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E6AEB9-E4A3-16E4-C9C2-6CB63CC3072C}"/>
              </a:ext>
            </a:extLst>
          </p:cNvPr>
          <p:cNvSpPr txBox="1"/>
          <p:nvPr/>
        </p:nvSpPr>
        <p:spPr>
          <a:xfrm>
            <a:off x="411998" y="1595907"/>
            <a:ext cx="11475202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31  If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bear witness of Myself</a:t>
            </a:r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 witness is not true.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32  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is another who bears witness of Me, and I know that the witness which He witnesses of Me is true.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33  You have sent to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John, and he has borne witness 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the truth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36  But I have a greater witness than John's; for the works which the Father has given Me to finish—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very works that I do—bear witness of Me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that the Father has sent Me.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37  And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Father Himself, who sent Me, has testified of Me</a:t>
            </a:r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You have neither heard His voice at any time, nor seen His form.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38  But you do not have His word abiding in you, because whom He sent, Him you do not believe.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39  You search the Scriptures, for in them you think you have eternal life; and these are they which testify of Me. </a:t>
            </a:r>
            <a:endParaRPr lang="en-US" sz="25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314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B036C17E-0FFC-53EC-9DE4-88873F5692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5ACC8778-0CEF-27DA-0D70-6E5987412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Witness # Five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D485CD-9180-C7B1-1180-57F8A3534B8B}"/>
              </a:ext>
            </a:extLst>
          </p:cNvPr>
          <p:cNvSpPr txBox="1"/>
          <p:nvPr/>
        </p:nvSpPr>
        <p:spPr>
          <a:xfrm>
            <a:off x="411998" y="1595907"/>
            <a:ext cx="11475202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31</a:t>
            </a:r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 If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bear witness of Myself</a:t>
            </a:r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 witness is not true.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32  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is another who bears witness of Me, and I know that the witness which He witnesses of Me is true.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33  You have sent to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John, and he has borne witness 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the truth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36  But I have a greater witness than John's; for the works which the Father has given Me to finish—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very works that I do—bear witness of Me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that the Father has sent Me.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37  And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Father Himself, who sent Me, has testified of Me. 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 have neither heard His voice at any time, nor seen His form.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38  But you do not have His word abiding in you, because whom He sent, Him you do not believe.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39  You search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Scriptures</a:t>
            </a:r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for in them you think you have eternal life; and these are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which testify of Me. </a:t>
            </a:r>
            <a:endParaRPr lang="en-US" sz="25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15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4D3C117E-E8E7-7B39-883B-4C8FA8ED32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600CC016-C094-AB7B-67F7-F8E6C340E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Witness # Six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EF439D-ADC4-8757-36CF-FDD0E6CD0E32}"/>
              </a:ext>
            </a:extLst>
          </p:cNvPr>
          <p:cNvSpPr txBox="1"/>
          <p:nvPr/>
        </p:nvSpPr>
        <p:spPr>
          <a:xfrm>
            <a:off x="411998" y="1595907"/>
            <a:ext cx="11475202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31  If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bear witness of Myself</a:t>
            </a:r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 witness is not true.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33       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John, and he has borne witness 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the truth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36 —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very works that I do—bear witness of Me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that the Father has sent Me.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37  d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Father Himself, who sent Me, has testified of Me. 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 have neither heard </a:t>
            </a:r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39      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Scriptures…they which testify of Me.   </a:t>
            </a:r>
          </a:p>
          <a:p>
            <a:pPr marR="0" algn="l" rtl="0"/>
            <a:endParaRPr lang="en-US" sz="25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algn="l" rtl="0"/>
            <a:r>
              <a:rPr lang="en-US" sz="1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John 15:26  But when the Helper comes, whom I shall send to you from the Father, the </a:t>
            </a:r>
            <a:r>
              <a:rPr lang="en-US" sz="1800" b="1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Spirit of truth </a:t>
            </a:r>
            <a:r>
              <a:rPr lang="en-US" sz="1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who proceeds from the Father, </a:t>
            </a:r>
            <a:r>
              <a:rPr lang="en-US" sz="1800" b="1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He will testify of Me. </a:t>
            </a:r>
          </a:p>
          <a:p>
            <a:pPr marR="0" algn="l" rtl="0"/>
            <a:endParaRPr lang="en-US" sz="1800" b="1" i="0" u="none" strike="noStrike" baseline="0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18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rPr>
              <a:t>Joh 15:27  And you also will bear witness, because you have been with Me from the beginning. </a:t>
            </a:r>
          </a:p>
          <a:p>
            <a:pPr marR="0" algn="l" rtl="0"/>
            <a:endParaRPr lang="en-US" sz="25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231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079BCB18-A359-BD4C-60C4-0414AF0245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577AC0FA-EAB6-5982-7132-6A2E45C7E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Witness # Seven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C943F2-05D8-E868-6F84-20FF860E5E0E}"/>
              </a:ext>
            </a:extLst>
          </p:cNvPr>
          <p:cNvSpPr txBox="1"/>
          <p:nvPr/>
        </p:nvSpPr>
        <p:spPr>
          <a:xfrm>
            <a:off x="411998" y="1595907"/>
            <a:ext cx="11475202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31  If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bear witness of Myself</a:t>
            </a:r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 witness is not true.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33       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John, and he has borne witness 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the truth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36 —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very works that I do—bear witness of Me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that the Father has sent Me.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37  d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Father Himself, who sent Me, has testified of Me. 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 have neither heard </a:t>
            </a:r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39      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Scriptures…they which testify of Me.   </a:t>
            </a:r>
          </a:p>
          <a:p>
            <a:pPr marR="0" algn="l" rtl="0"/>
            <a:endParaRPr lang="en-US" sz="25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algn="l" rtl="0"/>
            <a:r>
              <a:rPr lang="en-US" sz="1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John 15:26  </a:t>
            </a:r>
            <a:r>
              <a:rPr lang="en-US" sz="1800" b="1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Spirit of truth </a:t>
            </a:r>
            <a:r>
              <a:rPr lang="en-US" sz="1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who proceeds from the Father, </a:t>
            </a:r>
            <a:r>
              <a:rPr lang="en-US" sz="1800" b="1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He will testify of Me. </a:t>
            </a:r>
          </a:p>
          <a:p>
            <a:pPr marR="0" algn="l" rtl="0"/>
            <a:endParaRPr lang="en-US" sz="1800" b="1" i="0" u="none" strike="noStrike" baseline="0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1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Joh 15:27  And </a:t>
            </a:r>
            <a:r>
              <a:rPr lang="en-US" sz="1800" b="1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you also will bear witness</a:t>
            </a:r>
            <a:r>
              <a:rPr lang="en-US" sz="1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, because you have been with Me from the beginning. </a:t>
            </a:r>
          </a:p>
          <a:p>
            <a:pPr marR="0" algn="l" rtl="0"/>
            <a:endParaRPr lang="en-US" sz="25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992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B488C6C0-5799-F481-AFB7-654B172BF7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D0E26555-02A3-04B7-DABC-2D476D843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Decision is Yours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A99154-8BB1-F0B8-7C9F-982728CD973C}"/>
              </a:ext>
            </a:extLst>
          </p:cNvPr>
          <p:cNvSpPr txBox="1"/>
          <p:nvPr/>
        </p:nvSpPr>
        <p:spPr>
          <a:xfrm>
            <a:off x="411998" y="1595907"/>
            <a:ext cx="1147520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31  If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bear witness of Myself</a:t>
            </a:r>
            <a:r>
              <a:rPr lang="en-US" sz="25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 witness is not true.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33       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John, and he has borne witness 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the truth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36 —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very works that I do—bear witness of Me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that the Father has sent Me. </a:t>
            </a:r>
          </a:p>
          <a:p>
            <a:pPr marR="0" algn="l" rtl="0"/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37  d 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Father Himself, who sent Me, has testified of Me. </a:t>
            </a:r>
            <a:r>
              <a:rPr lang="en-US" sz="25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 have neither heard </a:t>
            </a:r>
            <a:r>
              <a:rPr lang="en-US" sz="2500" b="1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39        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Scriptures…they which testify of Me.   </a:t>
            </a:r>
          </a:p>
          <a:p>
            <a:pPr marR="0" algn="l" rtl="0"/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	</a:t>
            </a:r>
            <a:r>
              <a:rPr lang="en-US" sz="25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Spirit of </a:t>
            </a:r>
            <a:r>
              <a:rPr lang="en-US" sz="1800" b="1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truth </a:t>
            </a:r>
            <a:r>
              <a:rPr lang="en-US" sz="1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  <a:r>
              <a:rPr lang="en-US" sz="1800" b="1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He will testify of Me. </a:t>
            </a:r>
          </a:p>
          <a:p>
            <a:pPr marR="0" algn="l" rtl="0"/>
            <a:r>
              <a:rPr lang="en-US" sz="1800" b="1" dirty="0">
                <a:solidFill>
                  <a:srgbClr val="FFFF00"/>
                </a:solidFill>
                <a:latin typeface="Verdana" panose="020B0604030504040204" pitchFamily="34" charset="0"/>
              </a:rPr>
              <a:t>	</a:t>
            </a:r>
            <a:r>
              <a:rPr lang="en-US" sz="1800" b="1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you  (apostles) also will bear witness</a:t>
            </a:r>
            <a:r>
              <a:rPr lang="en-US" sz="1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, </a:t>
            </a:r>
            <a:endParaRPr lang="en-US" sz="4000" b="1" i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010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4227</TotalTime>
  <Words>1496</Words>
  <Application>Microsoft Office PowerPoint</Application>
  <PresentationFormat>Widescreen</PresentationFormat>
  <Paragraphs>85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</vt:lpstr>
      <vt:lpstr>Verdana</vt:lpstr>
      <vt:lpstr>Office Theme</vt:lpstr>
      <vt:lpstr>You Are the Jury in The Trial of Jesus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315</cp:revision>
  <cp:lastPrinted>2025-05-18T12:09:24Z</cp:lastPrinted>
  <dcterms:modified xsi:type="dcterms:W3CDTF">2025-05-18T15:09:48Z</dcterms:modified>
</cp:coreProperties>
</file>