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005"/>
    <a:srgbClr val="781802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 book&#10;&#10;Description automatically generated">
            <a:extLst>
              <a:ext uri="{FF2B5EF4-FFF2-40B4-BE49-F238E27FC236}">
                <a16:creationId xmlns:a16="http://schemas.microsoft.com/office/drawing/2014/main" id="{659C0C2C-5079-C285-C714-4FD107F64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548CF6AD-82E9-948B-B69A-178E7930E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87" y="3566984"/>
            <a:ext cx="11849147" cy="634313"/>
          </a:xfrm>
        </p:spPr>
        <p:txBody>
          <a:bodyPr>
            <a:normAutofit/>
          </a:bodyPr>
          <a:lstStyle>
            <a:lvl1pPr marL="230188" indent="-230188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65DD3FCE-3661-C437-5105-D41A778B7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05840"/>
            <a:ext cx="11849147" cy="5852159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6A6EE82-6EA6-4D0D-B62A-43B4A78BA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1" b="33593"/>
          <a:stretch/>
        </p:blipFill>
        <p:spPr>
          <a:xfrm>
            <a:off x="504" y="1775012"/>
            <a:ext cx="12190992" cy="2779059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9F489C2-DF27-489C-E563-97466E431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6" b="20390"/>
          <a:stretch/>
        </p:blipFill>
        <p:spPr>
          <a:xfrm>
            <a:off x="504" y="4670612"/>
            <a:ext cx="12190992" cy="7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  <p:pic>
        <p:nvPicPr>
          <p:cNvPr id="10" name="Picture 9" descr="An open book with white text&#10;&#10;Description automatically generated">
            <a:extLst>
              <a:ext uri="{FF2B5EF4-FFF2-40B4-BE49-F238E27FC236}">
                <a16:creationId xmlns:a16="http://schemas.microsoft.com/office/drawing/2014/main" id="{9BC39388-695C-6B42-56BB-75AFAB9B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802" r="16146" b="53753"/>
          <a:stretch/>
        </p:blipFill>
        <p:spPr>
          <a:xfrm>
            <a:off x="773084" y="2729574"/>
            <a:ext cx="9450416" cy="441961"/>
          </a:xfrm>
          <a:prstGeom prst="rect">
            <a:avLst/>
          </a:prstGeom>
        </p:spPr>
      </p:pic>
      <p:pic>
        <p:nvPicPr>
          <p:cNvPr id="9" name="Picture 8" descr="A book with text on it&#10;&#10;Description automatically generated">
            <a:extLst>
              <a:ext uri="{FF2B5EF4-FFF2-40B4-BE49-F238E27FC236}">
                <a16:creationId xmlns:a16="http://schemas.microsoft.com/office/drawing/2014/main" id="{98B69C62-3FDF-B9DC-6D74-86B8B6A8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46246" r="27501" b="47815"/>
          <a:stretch/>
        </p:blipFill>
        <p:spPr>
          <a:xfrm>
            <a:off x="773083" y="3171535"/>
            <a:ext cx="8066117" cy="407324"/>
          </a:xfrm>
          <a:prstGeom prst="rect">
            <a:avLst/>
          </a:prstGeom>
        </p:spPr>
      </p:pic>
      <p:pic>
        <p:nvPicPr>
          <p:cNvPr id="11" name="Picture 10" descr="An open book with white text&#10;&#10;Description automatically generated">
            <a:extLst>
              <a:ext uri="{FF2B5EF4-FFF2-40B4-BE49-F238E27FC236}">
                <a16:creationId xmlns:a16="http://schemas.microsoft.com/office/drawing/2014/main" id="{EED6C67A-2DD6-8A66-44FC-EEAC5D21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52380" r="36797" b="41175"/>
          <a:stretch/>
        </p:blipFill>
        <p:spPr>
          <a:xfrm>
            <a:off x="773082" y="3592249"/>
            <a:ext cx="6932643" cy="441962"/>
          </a:xfrm>
          <a:prstGeom prst="rect">
            <a:avLst/>
          </a:prstGeom>
        </p:spPr>
      </p:pic>
      <p:pic>
        <p:nvPicPr>
          <p:cNvPr id="12" name="Picture 11" descr="A book with text on it&#10;&#10;Description automatically generated">
            <a:extLst>
              <a:ext uri="{FF2B5EF4-FFF2-40B4-BE49-F238E27FC236}">
                <a16:creationId xmlns:a16="http://schemas.microsoft.com/office/drawing/2014/main" id="{53B98CA1-650F-CDE6-89FF-2448E5D8B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59209" r="20749" b="33518"/>
          <a:stretch/>
        </p:blipFill>
        <p:spPr>
          <a:xfrm>
            <a:off x="831272" y="4060535"/>
            <a:ext cx="8830887" cy="49876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5C3924-E839-319F-1DEC-FA08E57A7E91}"/>
              </a:ext>
            </a:extLst>
          </p:cNvPr>
          <p:cNvSpPr/>
          <p:nvPr/>
        </p:nvSpPr>
        <p:spPr>
          <a:xfrm>
            <a:off x="867296" y="5113847"/>
            <a:ext cx="8720570" cy="598516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plainly revealed Himself as the all-authoritative Lord</a:t>
            </a:r>
          </a:p>
        </p:txBody>
      </p:sp>
      <p:pic>
        <p:nvPicPr>
          <p:cNvPr id="14" name="Picture 13" descr="An open book with white text&#10;&#10;Description automatically generated">
            <a:extLst>
              <a:ext uri="{FF2B5EF4-FFF2-40B4-BE49-F238E27FC236}">
                <a16:creationId xmlns:a16="http://schemas.microsoft.com/office/drawing/2014/main" id="{EA5A717A-C2C3-B05E-A37F-C7789A45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65579" r="9609" b="26976"/>
          <a:stretch/>
        </p:blipFill>
        <p:spPr>
          <a:xfrm>
            <a:off x="773082" y="4497415"/>
            <a:ext cx="10247343" cy="5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7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  <p:pic>
        <p:nvPicPr>
          <p:cNvPr id="10" name="Picture 9" descr="An open book with white text&#10;&#10;Description automatically generated">
            <a:extLst>
              <a:ext uri="{FF2B5EF4-FFF2-40B4-BE49-F238E27FC236}">
                <a16:creationId xmlns:a16="http://schemas.microsoft.com/office/drawing/2014/main" id="{9BC39388-695C-6B42-56BB-75AFAB9B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802" r="16146" b="53753"/>
          <a:stretch/>
        </p:blipFill>
        <p:spPr>
          <a:xfrm>
            <a:off x="773084" y="2729574"/>
            <a:ext cx="9450416" cy="441961"/>
          </a:xfrm>
          <a:prstGeom prst="rect">
            <a:avLst/>
          </a:prstGeom>
        </p:spPr>
      </p:pic>
      <p:pic>
        <p:nvPicPr>
          <p:cNvPr id="9" name="Picture 8" descr="A book with text on it&#10;&#10;Description automatically generated">
            <a:extLst>
              <a:ext uri="{FF2B5EF4-FFF2-40B4-BE49-F238E27FC236}">
                <a16:creationId xmlns:a16="http://schemas.microsoft.com/office/drawing/2014/main" id="{98B69C62-3FDF-B9DC-6D74-86B8B6A8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46246" r="27501" b="47815"/>
          <a:stretch/>
        </p:blipFill>
        <p:spPr>
          <a:xfrm>
            <a:off x="773083" y="3171535"/>
            <a:ext cx="8066117" cy="407324"/>
          </a:xfrm>
          <a:prstGeom prst="rect">
            <a:avLst/>
          </a:prstGeom>
        </p:spPr>
      </p:pic>
      <p:pic>
        <p:nvPicPr>
          <p:cNvPr id="11" name="Picture 10" descr="An open book with white text&#10;&#10;Description automatically generated">
            <a:extLst>
              <a:ext uri="{FF2B5EF4-FFF2-40B4-BE49-F238E27FC236}">
                <a16:creationId xmlns:a16="http://schemas.microsoft.com/office/drawing/2014/main" id="{EED6C67A-2DD6-8A66-44FC-EEAC5D21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52380" r="36797" b="41175"/>
          <a:stretch/>
        </p:blipFill>
        <p:spPr>
          <a:xfrm>
            <a:off x="773082" y="3592249"/>
            <a:ext cx="6932643" cy="441962"/>
          </a:xfrm>
          <a:prstGeom prst="rect">
            <a:avLst/>
          </a:prstGeom>
        </p:spPr>
      </p:pic>
      <p:pic>
        <p:nvPicPr>
          <p:cNvPr id="12" name="Picture 11" descr="A book with text on it&#10;&#10;Description automatically generated">
            <a:extLst>
              <a:ext uri="{FF2B5EF4-FFF2-40B4-BE49-F238E27FC236}">
                <a16:creationId xmlns:a16="http://schemas.microsoft.com/office/drawing/2014/main" id="{53B98CA1-650F-CDE6-89FF-2448E5D8B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59209" r="20749" b="33518"/>
          <a:stretch/>
        </p:blipFill>
        <p:spPr>
          <a:xfrm>
            <a:off x="831272" y="4060535"/>
            <a:ext cx="8830887" cy="49876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5C3924-E839-319F-1DEC-FA08E57A7E91}"/>
              </a:ext>
            </a:extLst>
          </p:cNvPr>
          <p:cNvSpPr/>
          <p:nvPr/>
        </p:nvSpPr>
        <p:spPr>
          <a:xfrm>
            <a:off x="867295" y="5560887"/>
            <a:ext cx="9515301" cy="598516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was nourished, energized and purposed by doing God’s will</a:t>
            </a:r>
          </a:p>
        </p:txBody>
      </p:sp>
      <p:pic>
        <p:nvPicPr>
          <p:cNvPr id="14" name="Picture 13" descr="An open book with white text&#10;&#10;Description automatically generated">
            <a:extLst>
              <a:ext uri="{FF2B5EF4-FFF2-40B4-BE49-F238E27FC236}">
                <a16:creationId xmlns:a16="http://schemas.microsoft.com/office/drawing/2014/main" id="{EA5A717A-C2C3-B05E-A37F-C7789A45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65579" r="9609" b="26976"/>
          <a:stretch/>
        </p:blipFill>
        <p:spPr>
          <a:xfrm>
            <a:off x="773082" y="4497415"/>
            <a:ext cx="10247343" cy="510541"/>
          </a:xfrm>
          <a:prstGeom prst="rect">
            <a:avLst/>
          </a:prstGeom>
        </p:spPr>
      </p:pic>
      <p:pic>
        <p:nvPicPr>
          <p:cNvPr id="13" name="Picture 12" descr="A book with text on it&#10;&#10;Description automatically generated">
            <a:extLst>
              <a:ext uri="{FF2B5EF4-FFF2-40B4-BE49-F238E27FC236}">
                <a16:creationId xmlns:a16="http://schemas.microsoft.com/office/drawing/2014/main" id="{E08D6965-D656-EBBE-580A-3E81435B0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72279" r="27209" b="21842"/>
          <a:stretch/>
        </p:blipFill>
        <p:spPr>
          <a:xfrm>
            <a:off x="773082" y="4956918"/>
            <a:ext cx="8101678" cy="4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02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  <p:pic>
        <p:nvPicPr>
          <p:cNvPr id="10" name="Picture 9" descr="An open book with white text&#10;&#10;Description automatically generated">
            <a:extLst>
              <a:ext uri="{FF2B5EF4-FFF2-40B4-BE49-F238E27FC236}">
                <a16:creationId xmlns:a16="http://schemas.microsoft.com/office/drawing/2014/main" id="{9BC39388-695C-6B42-56BB-75AFAB9B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802" r="16146" b="53753"/>
          <a:stretch/>
        </p:blipFill>
        <p:spPr>
          <a:xfrm>
            <a:off x="773084" y="2729574"/>
            <a:ext cx="9450416" cy="441961"/>
          </a:xfrm>
          <a:prstGeom prst="rect">
            <a:avLst/>
          </a:prstGeom>
        </p:spPr>
      </p:pic>
      <p:pic>
        <p:nvPicPr>
          <p:cNvPr id="9" name="Picture 8" descr="A book with text on it&#10;&#10;Description automatically generated">
            <a:extLst>
              <a:ext uri="{FF2B5EF4-FFF2-40B4-BE49-F238E27FC236}">
                <a16:creationId xmlns:a16="http://schemas.microsoft.com/office/drawing/2014/main" id="{98B69C62-3FDF-B9DC-6D74-86B8B6A8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46246" r="27501" b="47815"/>
          <a:stretch/>
        </p:blipFill>
        <p:spPr>
          <a:xfrm>
            <a:off x="773083" y="3171535"/>
            <a:ext cx="8066117" cy="407324"/>
          </a:xfrm>
          <a:prstGeom prst="rect">
            <a:avLst/>
          </a:prstGeom>
        </p:spPr>
      </p:pic>
      <p:pic>
        <p:nvPicPr>
          <p:cNvPr id="11" name="Picture 10" descr="An open book with white text&#10;&#10;Description automatically generated">
            <a:extLst>
              <a:ext uri="{FF2B5EF4-FFF2-40B4-BE49-F238E27FC236}">
                <a16:creationId xmlns:a16="http://schemas.microsoft.com/office/drawing/2014/main" id="{EED6C67A-2DD6-8A66-44FC-EEAC5D21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52380" r="36797" b="41175"/>
          <a:stretch/>
        </p:blipFill>
        <p:spPr>
          <a:xfrm>
            <a:off x="773082" y="3592249"/>
            <a:ext cx="6932643" cy="441962"/>
          </a:xfrm>
          <a:prstGeom prst="rect">
            <a:avLst/>
          </a:prstGeom>
        </p:spPr>
      </p:pic>
      <p:pic>
        <p:nvPicPr>
          <p:cNvPr id="12" name="Picture 11" descr="A book with text on it&#10;&#10;Description automatically generated">
            <a:extLst>
              <a:ext uri="{FF2B5EF4-FFF2-40B4-BE49-F238E27FC236}">
                <a16:creationId xmlns:a16="http://schemas.microsoft.com/office/drawing/2014/main" id="{53B98CA1-650F-CDE6-89FF-2448E5D8B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59209" r="20749" b="33518"/>
          <a:stretch/>
        </p:blipFill>
        <p:spPr>
          <a:xfrm>
            <a:off x="831272" y="4060535"/>
            <a:ext cx="8830887" cy="49876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5C3924-E839-319F-1DEC-FA08E57A7E91}"/>
              </a:ext>
            </a:extLst>
          </p:cNvPr>
          <p:cNvSpPr/>
          <p:nvPr/>
        </p:nvSpPr>
        <p:spPr>
          <a:xfrm>
            <a:off x="867295" y="5934958"/>
            <a:ext cx="11133512" cy="831601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said to lift your eyes and be on constant alert to spiritual opportunities—the harvest is now</a:t>
            </a:r>
          </a:p>
        </p:txBody>
      </p:sp>
      <p:pic>
        <p:nvPicPr>
          <p:cNvPr id="14" name="Picture 13" descr="An open book with white text&#10;&#10;Description automatically generated">
            <a:extLst>
              <a:ext uri="{FF2B5EF4-FFF2-40B4-BE49-F238E27FC236}">
                <a16:creationId xmlns:a16="http://schemas.microsoft.com/office/drawing/2014/main" id="{EA5A717A-C2C3-B05E-A37F-C7789A45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65579" r="9609" b="26976"/>
          <a:stretch/>
        </p:blipFill>
        <p:spPr>
          <a:xfrm>
            <a:off x="773082" y="4497415"/>
            <a:ext cx="10247343" cy="510541"/>
          </a:xfrm>
          <a:prstGeom prst="rect">
            <a:avLst/>
          </a:prstGeom>
        </p:spPr>
      </p:pic>
      <p:pic>
        <p:nvPicPr>
          <p:cNvPr id="13" name="Picture 12" descr="A book with text on it&#10;&#10;Description automatically generated">
            <a:extLst>
              <a:ext uri="{FF2B5EF4-FFF2-40B4-BE49-F238E27FC236}">
                <a16:creationId xmlns:a16="http://schemas.microsoft.com/office/drawing/2014/main" id="{E08D6965-D656-EBBE-580A-3E81435B0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72279" r="27209" b="21842"/>
          <a:stretch/>
        </p:blipFill>
        <p:spPr>
          <a:xfrm>
            <a:off x="773082" y="4956918"/>
            <a:ext cx="8101678" cy="403173"/>
          </a:xfrm>
          <a:prstGeom prst="rect">
            <a:avLst/>
          </a:prstGeom>
        </p:spPr>
      </p:pic>
      <p:pic>
        <p:nvPicPr>
          <p:cNvPr id="15" name="Picture 14" descr="An open book with white text&#10;&#10;Description automatically generated">
            <a:extLst>
              <a:ext uri="{FF2B5EF4-FFF2-40B4-BE49-F238E27FC236}">
                <a16:creationId xmlns:a16="http://schemas.microsoft.com/office/drawing/2014/main" id="{4FA8FF38-3BE2-B47A-CAF4-B90DB157F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78539" r="26313" b="14185"/>
          <a:stretch/>
        </p:blipFill>
        <p:spPr>
          <a:xfrm>
            <a:off x="773082" y="5386180"/>
            <a:ext cx="8210898" cy="4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53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  <p:pic>
        <p:nvPicPr>
          <p:cNvPr id="10" name="Picture 9" descr="An open book with white text&#10;&#10;Description automatically generated">
            <a:extLst>
              <a:ext uri="{FF2B5EF4-FFF2-40B4-BE49-F238E27FC236}">
                <a16:creationId xmlns:a16="http://schemas.microsoft.com/office/drawing/2014/main" id="{9BC39388-695C-6B42-56BB-75AFAB9B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802" r="16146" b="53753"/>
          <a:stretch/>
        </p:blipFill>
        <p:spPr>
          <a:xfrm>
            <a:off x="773084" y="2729574"/>
            <a:ext cx="9450416" cy="441961"/>
          </a:xfrm>
          <a:prstGeom prst="rect">
            <a:avLst/>
          </a:prstGeom>
        </p:spPr>
      </p:pic>
      <p:pic>
        <p:nvPicPr>
          <p:cNvPr id="9" name="Picture 8" descr="A book with text on it&#10;&#10;Description automatically generated">
            <a:extLst>
              <a:ext uri="{FF2B5EF4-FFF2-40B4-BE49-F238E27FC236}">
                <a16:creationId xmlns:a16="http://schemas.microsoft.com/office/drawing/2014/main" id="{98B69C62-3FDF-B9DC-6D74-86B8B6A8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46246" r="27501" b="47815"/>
          <a:stretch/>
        </p:blipFill>
        <p:spPr>
          <a:xfrm>
            <a:off x="773083" y="3171535"/>
            <a:ext cx="8066117" cy="407324"/>
          </a:xfrm>
          <a:prstGeom prst="rect">
            <a:avLst/>
          </a:prstGeom>
        </p:spPr>
      </p:pic>
      <p:pic>
        <p:nvPicPr>
          <p:cNvPr id="11" name="Picture 10" descr="An open book with white text&#10;&#10;Description automatically generated">
            <a:extLst>
              <a:ext uri="{FF2B5EF4-FFF2-40B4-BE49-F238E27FC236}">
                <a16:creationId xmlns:a16="http://schemas.microsoft.com/office/drawing/2014/main" id="{EED6C67A-2DD6-8A66-44FC-EEAC5D21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52380" r="36797" b="41175"/>
          <a:stretch/>
        </p:blipFill>
        <p:spPr>
          <a:xfrm>
            <a:off x="773082" y="3592249"/>
            <a:ext cx="6932643" cy="441962"/>
          </a:xfrm>
          <a:prstGeom prst="rect">
            <a:avLst/>
          </a:prstGeom>
        </p:spPr>
      </p:pic>
      <p:pic>
        <p:nvPicPr>
          <p:cNvPr id="12" name="Picture 11" descr="A book with text on it&#10;&#10;Description automatically generated">
            <a:extLst>
              <a:ext uri="{FF2B5EF4-FFF2-40B4-BE49-F238E27FC236}">
                <a16:creationId xmlns:a16="http://schemas.microsoft.com/office/drawing/2014/main" id="{53B98CA1-650F-CDE6-89FF-2448E5D8B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59209" r="20749" b="33518"/>
          <a:stretch/>
        </p:blipFill>
        <p:spPr>
          <a:xfrm>
            <a:off x="831272" y="4060535"/>
            <a:ext cx="8830887" cy="498765"/>
          </a:xfrm>
          <a:prstGeom prst="rect">
            <a:avLst/>
          </a:prstGeom>
        </p:spPr>
      </p:pic>
      <p:pic>
        <p:nvPicPr>
          <p:cNvPr id="14" name="Picture 13" descr="An open book with white text&#10;&#10;Description automatically generated">
            <a:extLst>
              <a:ext uri="{FF2B5EF4-FFF2-40B4-BE49-F238E27FC236}">
                <a16:creationId xmlns:a16="http://schemas.microsoft.com/office/drawing/2014/main" id="{EA5A717A-C2C3-B05E-A37F-C7789A45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65579" r="9609" b="26976"/>
          <a:stretch/>
        </p:blipFill>
        <p:spPr>
          <a:xfrm>
            <a:off x="773082" y="4497415"/>
            <a:ext cx="10247343" cy="510541"/>
          </a:xfrm>
          <a:prstGeom prst="rect">
            <a:avLst/>
          </a:prstGeom>
        </p:spPr>
      </p:pic>
      <p:pic>
        <p:nvPicPr>
          <p:cNvPr id="13" name="Picture 12" descr="A book with text on it&#10;&#10;Description automatically generated">
            <a:extLst>
              <a:ext uri="{FF2B5EF4-FFF2-40B4-BE49-F238E27FC236}">
                <a16:creationId xmlns:a16="http://schemas.microsoft.com/office/drawing/2014/main" id="{E08D6965-D656-EBBE-580A-3E81435B0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72279" r="27209" b="21842"/>
          <a:stretch/>
        </p:blipFill>
        <p:spPr>
          <a:xfrm>
            <a:off x="773082" y="4956918"/>
            <a:ext cx="8101678" cy="403173"/>
          </a:xfrm>
          <a:prstGeom prst="rect">
            <a:avLst/>
          </a:prstGeom>
        </p:spPr>
      </p:pic>
      <p:pic>
        <p:nvPicPr>
          <p:cNvPr id="15" name="Picture 14" descr="An open book with white text&#10;&#10;Description automatically generated">
            <a:extLst>
              <a:ext uri="{FF2B5EF4-FFF2-40B4-BE49-F238E27FC236}">
                <a16:creationId xmlns:a16="http://schemas.microsoft.com/office/drawing/2014/main" id="{4FA8FF38-3BE2-B47A-CAF4-B90DB157F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78539" r="26313" b="14185"/>
          <a:stretch/>
        </p:blipFill>
        <p:spPr>
          <a:xfrm>
            <a:off x="773082" y="5386180"/>
            <a:ext cx="8210898" cy="499000"/>
          </a:xfrm>
          <a:prstGeom prst="rect">
            <a:avLst/>
          </a:prstGeom>
        </p:spPr>
      </p:pic>
      <p:pic>
        <p:nvPicPr>
          <p:cNvPr id="17" name="Picture 16" descr="A book with text on it&#10;&#10;Description automatically generated">
            <a:extLst>
              <a:ext uri="{FF2B5EF4-FFF2-40B4-BE49-F238E27FC236}">
                <a16:creationId xmlns:a16="http://schemas.microsoft.com/office/drawing/2014/main" id="{458B20AE-04AA-1E9D-FC9D-F6C587341C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85293" r="2520" b="7431"/>
          <a:stretch/>
        </p:blipFill>
        <p:spPr>
          <a:xfrm>
            <a:off x="773082" y="5849383"/>
            <a:ext cx="11111578" cy="499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593E0E-A2C4-3905-B28B-BA8CC1D06E1A}"/>
              </a:ext>
            </a:extLst>
          </p:cNvPr>
          <p:cNvSpPr/>
          <p:nvPr/>
        </p:nvSpPr>
        <p:spPr>
          <a:xfrm>
            <a:off x="867295" y="6310187"/>
            <a:ext cx="9729585" cy="418273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The woman helped to move their belief from her words to His words</a:t>
            </a:r>
          </a:p>
        </p:txBody>
      </p:sp>
    </p:spTree>
    <p:extLst>
      <p:ext uri="{BB962C8B-B14F-4D97-AF65-F5344CB8AC3E}">
        <p14:creationId xmlns:p14="http://schemas.microsoft.com/office/powerpoint/2010/main" val="1385480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walk with the Lord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CF240-18D5-CDB0-0D77-816DFC1FB3AA}"/>
              </a:ext>
            </a:extLst>
          </p:cNvPr>
          <p:cNvSpPr/>
          <p:nvPr/>
        </p:nvSpPr>
        <p:spPr>
          <a:xfrm>
            <a:off x="867295" y="1521229"/>
            <a:ext cx="10956174" cy="598516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</a:t>
            </a:r>
            <a:r>
              <a:rPr lang="en-US" sz="2600" b="1" i="1" dirty="0">
                <a:solidFill>
                  <a:schemeClr val="bg1"/>
                </a:solidFill>
              </a:rPr>
              <a:t>had</a:t>
            </a:r>
            <a:r>
              <a:rPr lang="en-US" sz="2600" b="1" dirty="0">
                <a:solidFill>
                  <a:schemeClr val="bg1"/>
                </a:solidFill>
              </a:rPr>
              <a:t> to go through Samaria—He didn’t avoid the hard places or people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CF240-18D5-CDB0-0D77-816DFC1FB3AA}"/>
              </a:ext>
            </a:extLst>
          </p:cNvPr>
          <p:cNvSpPr/>
          <p:nvPr/>
        </p:nvSpPr>
        <p:spPr>
          <a:xfrm>
            <a:off x="867294" y="1986739"/>
            <a:ext cx="11202785" cy="598516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eased into a simple discussion about water, creating space for connection</a:t>
            </a:r>
          </a:p>
        </p:txBody>
      </p:sp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7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CF240-18D5-CDB0-0D77-816DFC1FB3AA}"/>
              </a:ext>
            </a:extLst>
          </p:cNvPr>
          <p:cNvSpPr/>
          <p:nvPr/>
        </p:nvSpPr>
        <p:spPr>
          <a:xfrm>
            <a:off x="867294" y="2413459"/>
            <a:ext cx="10870277" cy="598516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While the disciples were busy in other things, Jesus stepped into the mission</a:t>
            </a:r>
          </a:p>
        </p:txBody>
      </p:sp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5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CF240-18D5-CDB0-0D77-816DFC1FB3AA}"/>
              </a:ext>
            </a:extLst>
          </p:cNvPr>
          <p:cNvSpPr/>
          <p:nvPr/>
        </p:nvSpPr>
        <p:spPr>
          <a:xfrm>
            <a:off x="867294" y="2856518"/>
            <a:ext cx="8720571" cy="869661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crossed gender, ethnic, social and religious boundaries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for the sake of the gospel</a:t>
            </a:r>
          </a:p>
        </p:txBody>
      </p:sp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7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FB95C8-FFA5-5617-6AEE-9491D33E9F34}"/>
              </a:ext>
            </a:extLst>
          </p:cNvPr>
          <p:cNvSpPr/>
          <p:nvPr/>
        </p:nvSpPr>
        <p:spPr>
          <a:xfrm>
            <a:off x="867295" y="3289759"/>
            <a:ext cx="9450416" cy="598516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gently turned their talk from physical thirst to living water</a:t>
            </a:r>
          </a:p>
        </p:txBody>
      </p:sp>
      <p:pic>
        <p:nvPicPr>
          <p:cNvPr id="10" name="Picture 9" descr="An open book with white text&#10;&#10;Description automatically generated">
            <a:extLst>
              <a:ext uri="{FF2B5EF4-FFF2-40B4-BE49-F238E27FC236}">
                <a16:creationId xmlns:a16="http://schemas.microsoft.com/office/drawing/2014/main" id="{9BC39388-695C-6B42-56BB-75AFAB9B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802" r="16146" b="53753"/>
          <a:stretch/>
        </p:blipFill>
        <p:spPr>
          <a:xfrm>
            <a:off x="773084" y="2729574"/>
            <a:ext cx="9450416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2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FB95C8-FFA5-5617-6AEE-9491D33E9F34}"/>
              </a:ext>
            </a:extLst>
          </p:cNvPr>
          <p:cNvSpPr/>
          <p:nvPr/>
        </p:nvSpPr>
        <p:spPr>
          <a:xfrm>
            <a:off x="867295" y="3746959"/>
            <a:ext cx="9576587" cy="598516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lifted her eyes from the temporary thirst to the eternal life</a:t>
            </a:r>
          </a:p>
        </p:txBody>
      </p:sp>
      <p:pic>
        <p:nvPicPr>
          <p:cNvPr id="10" name="Picture 9" descr="An open book with white text&#10;&#10;Description automatically generated">
            <a:extLst>
              <a:ext uri="{FF2B5EF4-FFF2-40B4-BE49-F238E27FC236}">
                <a16:creationId xmlns:a16="http://schemas.microsoft.com/office/drawing/2014/main" id="{9BC39388-695C-6B42-56BB-75AFAB9B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802" r="16146" b="53753"/>
          <a:stretch/>
        </p:blipFill>
        <p:spPr>
          <a:xfrm>
            <a:off x="773084" y="2729574"/>
            <a:ext cx="9450416" cy="441961"/>
          </a:xfrm>
          <a:prstGeom prst="rect">
            <a:avLst/>
          </a:prstGeom>
        </p:spPr>
      </p:pic>
      <p:pic>
        <p:nvPicPr>
          <p:cNvPr id="9" name="Picture 8" descr="A book with text on it&#10;&#10;Description automatically generated">
            <a:extLst>
              <a:ext uri="{FF2B5EF4-FFF2-40B4-BE49-F238E27FC236}">
                <a16:creationId xmlns:a16="http://schemas.microsoft.com/office/drawing/2014/main" id="{98B69C62-3FDF-B9DC-6D74-86B8B6A8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46246" r="27501" b="47815"/>
          <a:stretch/>
        </p:blipFill>
        <p:spPr>
          <a:xfrm>
            <a:off x="773083" y="3171535"/>
            <a:ext cx="8066117" cy="4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6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FB95C8-FFA5-5617-6AEE-9491D33E9F34}"/>
              </a:ext>
            </a:extLst>
          </p:cNvPr>
          <p:cNvSpPr/>
          <p:nvPr/>
        </p:nvSpPr>
        <p:spPr>
          <a:xfrm>
            <a:off x="867295" y="4218299"/>
            <a:ext cx="11133512" cy="598516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lovingly revealed her need by talking about sin—this is real and relevant</a:t>
            </a:r>
          </a:p>
        </p:txBody>
      </p:sp>
      <p:pic>
        <p:nvPicPr>
          <p:cNvPr id="10" name="Picture 9" descr="An open book with white text&#10;&#10;Description automatically generated">
            <a:extLst>
              <a:ext uri="{FF2B5EF4-FFF2-40B4-BE49-F238E27FC236}">
                <a16:creationId xmlns:a16="http://schemas.microsoft.com/office/drawing/2014/main" id="{9BC39388-695C-6B42-56BB-75AFAB9B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802" r="16146" b="53753"/>
          <a:stretch/>
        </p:blipFill>
        <p:spPr>
          <a:xfrm>
            <a:off x="773084" y="2729574"/>
            <a:ext cx="9450416" cy="441961"/>
          </a:xfrm>
          <a:prstGeom prst="rect">
            <a:avLst/>
          </a:prstGeom>
        </p:spPr>
      </p:pic>
      <p:pic>
        <p:nvPicPr>
          <p:cNvPr id="9" name="Picture 8" descr="A book with text on it&#10;&#10;Description automatically generated">
            <a:extLst>
              <a:ext uri="{FF2B5EF4-FFF2-40B4-BE49-F238E27FC236}">
                <a16:creationId xmlns:a16="http://schemas.microsoft.com/office/drawing/2014/main" id="{98B69C62-3FDF-B9DC-6D74-86B8B6A8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46246" r="27501" b="47815"/>
          <a:stretch/>
        </p:blipFill>
        <p:spPr>
          <a:xfrm>
            <a:off x="773083" y="3171535"/>
            <a:ext cx="8066117" cy="407324"/>
          </a:xfrm>
          <a:prstGeom prst="rect">
            <a:avLst/>
          </a:prstGeom>
        </p:spPr>
      </p:pic>
      <p:pic>
        <p:nvPicPr>
          <p:cNvPr id="11" name="Picture 10" descr="An open book with white text&#10;&#10;Description automatically generated">
            <a:extLst>
              <a:ext uri="{FF2B5EF4-FFF2-40B4-BE49-F238E27FC236}">
                <a16:creationId xmlns:a16="http://schemas.microsoft.com/office/drawing/2014/main" id="{EED6C67A-2DD6-8A66-44FC-EEAC5D21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52380" r="36797" b="41175"/>
          <a:stretch/>
        </p:blipFill>
        <p:spPr>
          <a:xfrm>
            <a:off x="773082" y="3592249"/>
            <a:ext cx="6932643" cy="4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7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D0534098-AD91-DF15-BA4B-F409CBE3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3333" r="93182" b="7273"/>
          <a:stretch/>
        </p:blipFill>
        <p:spPr>
          <a:xfrm>
            <a:off x="191193" y="914400"/>
            <a:ext cx="640080" cy="5444836"/>
          </a:xfrm>
          <a:prstGeom prst="rect">
            <a:avLst/>
          </a:prstGeom>
        </p:spPr>
      </p:pic>
      <p:pic>
        <p:nvPicPr>
          <p:cNvPr id="6" name="Picture 5" descr="An open book with white text&#10;&#10;Description automatically generated">
            <a:extLst>
              <a:ext uri="{FF2B5EF4-FFF2-40B4-BE49-F238E27FC236}">
                <a16:creationId xmlns:a16="http://schemas.microsoft.com/office/drawing/2014/main" id="{398EC51D-2E1D-B7E7-1BED-D83A31AB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333" r="44296" b="80728"/>
          <a:stretch/>
        </p:blipFill>
        <p:spPr>
          <a:xfrm>
            <a:off x="773084" y="914401"/>
            <a:ext cx="6018414" cy="407324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8648D850-BB68-8010-4002-AA5AC2175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9273" r="23432" b="72852"/>
          <a:stretch/>
        </p:blipFill>
        <p:spPr>
          <a:xfrm>
            <a:off x="773084" y="1321725"/>
            <a:ext cx="8562109" cy="540095"/>
          </a:xfrm>
          <a:prstGeom prst="rect">
            <a:avLst/>
          </a:prstGeom>
        </p:spPr>
      </p:pic>
      <p:pic>
        <p:nvPicPr>
          <p:cNvPr id="5" name="Picture 4" descr="An open book with white text&#10;&#10;Description automatically generated">
            <a:extLst>
              <a:ext uri="{FF2B5EF4-FFF2-40B4-BE49-F238E27FC236}">
                <a16:creationId xmlns:a16="http://schemas.microsoft.com/office/drawing/2014/main" id="{5873C562-B8E4-22F7-DFEB-918B83FA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6407" r="20750" b="67333"/>
          <a:stretch/>
        </p:blipFill>
        <p:spPr>
          <a:xfrm>
            <a:off x="773084" y="1811019"/>
            <a:ext cx="8889076" cy="429261"/>
          </a:xfrm>
          <a:prstGeom prst="rect">
            <a:avLst/>
          </a:prstGeom>
        </p:spPr>
      </p:pic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4B109AB0-67DD-747C-4E31-6FA6F897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3088" r="21359" b="59889"/>
          <a:stretch/>
        </p:blipFill>
        <p:spPr>
          <a:xfrm>
            <a:off x="773084" y="2269145"/>
            <a:ext cx="8814781" cy="4816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FB95C8-FFA5-5617-6AEE-9491D33E9F34}"/>
              </a:ext>
            </a:extLst>
          </p:cNvPr>
          <p:cNvSpPr/>
          <p:nvPr/>
        </p:nvSpPr>
        <p:spPr>
          <a:xfrm>
            <a:off x="867295" y="4651933"/>
            <a:ext cx="9720023" cy="884342"/>
          </a:xfrm>
          <a:prstGeom prst="roundRect">
            <a:avLst/>
          </a:prstGeom>
          <a:solidFill>
            <a:srgbClr val="781802"/>
          </a:solidFill>
          <a:ln w="38100">
            <a:solidFill>
              <a:srgbClr val="CD40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Jesus pointed out that man has different beliefs,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but God is seeking (i.e., approves) only those who follow His truth </a:t>
            </a:r>
          </a:p>
        </p:txBody>
      </p:sp>
      <p:pic>
        <p:nvPicPr>
          <p:cNvPr id="10" name="Picture 9" descr="An open book with white text&#10;&#10;Description automatically generated">
            <a:extLst>
              <a:ext uri="{FF2B5EF4-FFF2-40B4-BE49-F238E27FC236}">
                <a16:creationId xmlns:a16="http://schemas.microsoft.com/office/drawing/2014/main" id="{9BC39388-695C-6B42-56BB-75AFAB9B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802" r="16146" b="53753"/>
          <a:stretch/>
        </p:blipFill>
        <p:spPr>
          <a:xfrm>
            <a:off x="773084" y="2729574"/>
            <a:ext cx="9450416" cy="441961"/>
          </a:xfrm>
          <a:prstGeom prst="rect">
            <a:avLst/>
          </a:prstGeom>
        </p:spPr>
      </p:pic>
      <p:pic>
        <p:nvPicPr>
          <p:cNvPr id="9" name="Picture 8" descr="A book with text on it&#10;&#10;Description automatically generated">
            <a:extLst>
              <a:ext uri="{FF2B5EF4-FFF2-40B4-BE49-F238E27FC236}">
                <a16:creationId xmlns:a16="http://schemas.microsoft.com/office/drawing/2014/main" id="{98B69C62-3FDF-B9DC-6D74-86B8B6A8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46246" r="27501" b="47815"/>
          <a:stretch/>
        </p:blipFill>
        <p:spPr>
          <a:xfrm>
            <a:off x="773083" y="3171535"/>
            <a:ext cx="8066117" cy="407324"/>
          </a:xfrm>
          <a:prstGeom prst="rect">
            <a:avLst/>
          </a:prstGeom>
        </p:spPr>
      </p:pic>
      <p:pic>
        <p:nvPicPr>
          <p:cNvPr id="11" name="Picture 10" descr="An open book with white text&#10;&#10;Description automatically generated">
            <a:extLst>
              <a:ext uri="{FF2B5EF4-FFF2-40B4-BE49-F238E27FC236}">
                <a16:creationId xmlns:a16="http://schemas.microsoft.com/office/drawing/2014/main" id="{EED6C67A-2DD6-8A66-44FC-EEAC5D21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52380" r="36797" b="41175"/>
          <a:stretch/>
        </p:blipFill>
        <p:spPr>
          <a:xfrm>
            <a:off x="773082" y="3592249"/>
            <a:ext cx="6932643" cy="441962"/>
          </a:xfrm>
          <a:prstGeom prst="rect">
            <a:avLst/>
          </a:prstGeom>
        </p:spPr>
      </p:pic>
      <p:pic>
        <p:nvPicPr>
          <p:cNvPr id="12" name="Picture 11" descr="A book with text on it&#10;&#10;Description automatically generated">
            <a:extLst>
              <a:ext uri="{FF2B5EF4-FFF2-40B4-BE49-F238E27FC236}">
                <a16:creationId xmlns:a16="http://schemas.microsoft.com/office/drawing/2014/main" id="{53B98CA1-650F-CDE6-89FF-2448E5D8B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59209" r="20749" b="33518"/>
          <a:stretch/>
        </p:blipFill>
        <p:spPr>
          <a:xfrm>
            <a:off x="831272" y="4060535"/>
            <a:ext cx="8830887" cy="4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250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cp:lastPrinted>2025-04-13T18:24:42Z</cp:lastPrinted>
  <dcterms:created xsi:type="dcterms:W3CDTF">2024-12-31T23:52:29Z</dcterms:created>
  <dcterms:modified xsi:type="dcterms:W3CDTF">2025-05-04T18:30:14Z</dcterms:modified>
</cp:coreProperties>
</file>