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D4CA-0566-5495-4AC8-8DBCD20C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13067-8985-C64B-CDA5-23217ED23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6505-B055-F166-CD6A-E3A44BFB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FCBA-F84A-75A9-B79A-2CCF0290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3832C-DFE9-94E5-EDC6-0D2A50D5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amouflage pattern with white text&#10;&#10;Description automatically generated">
            <a:extLst>
              <a:ext uri="{FF2B5EF4-FFF2-40B4-BE49-F238E27FC236}">
                <a16:creationId xmlns:a16="http://schemas.microsoft.com/office/drawing/2014/main" id="{52EFB8A3-7A58-8793-C867-B172E01D7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BC71-6602-34B1-2D31-F4F5CB6F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92B0C-5793-538B-06E1-4374EF8F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E24F-5ADC-E7DD-10BD-58C8FBA8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E87-D75B-1E09-6E20-B6EFA7BD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4842-3096-88BB-46CB-12EA7D29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8E302-FB7D-FD4F-405C-FB29FD753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39995-F4D9-4A70-5B59-6567DD4F7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B2E5-EFDA-54D0-08A0-D41EE8E2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9E29-E7E5-D724-20E0-B55247FC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8E87-D17F-0418-FFC7-C74888E9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9E1D-98B9-D9E6-FE7D-BCE89386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71A8-0E7B-52A9-72AF-89C2A359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9FADE-FB53-8B5C-4915-CD9F8629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061A-ACA4-077C-2770-D0B0D8A2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8C1A-4727-4C98-2B39-B7FC75A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8524-6BCB-BF65-564B-2D156F5F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60AC-3156-2999-3408-6A6EB20B4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A942-885B-1400-A48D-50772B7E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8349F-771F-2565-BDAA-8273DC1D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DF849-CE0D-05BC-1589-F4839F85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DAC6-6D19-8AA7-D77B-541D730A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CEE2-89A3-54B7-EE55-4F2046A1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55B96-2BA9-327D-ED04-6C89E2104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7013F-33D1-D3BE-9899-716AAA3B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4DF56-DFCC-185B-F8DB-23932310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6CA5-819E-FE07-61F4-5BF474B4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AA04-92A4-961A-C2B2-9BA7BB79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C494-CBB1-66A9-197E-184834B4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0AA01-80D8-61B3-CB6B-D5C1992C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91CE1-4D45-05D1-CC3C-9DA91BFBB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13578-5A5F-6B5F-B02D-3C3B093B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DB457-3789-A759-63C4-232163A0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B76B4-B7FE-8E75-AD15-77C87D93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915FF-EF0B-74AA-151B-D7F48A9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1F5C-9B96-D289-F866-2EED1727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FC3B2-7050-D809-176C-049C78D3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31E93-924D-E49C-14D8-B478813A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3043C-ADB3-7BAC-C363-9EBECFBF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B2495-8387-8648-FCA4-00E354A7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FFEC6-7AA6-BD7D-5299-445F83FF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8B186-6F2F-2544-0167-4D21840A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5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C891-FADC-DC73-6809-D899D2EB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A9CF-451F-D7C5-FB15-B7E77C8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3BD91-6342-7746-D1DE-A64D44E4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FCBA1-82F8-526B-E070-CF0C6B59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380E3-F8F8-37B2-C45C-0A8772EB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E79C7-66F3-A78F-40D0-747C76F4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EC65-73EA-5F51-07EF-25B11C1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71C75-4F35-FCC9-6B0E-F06A22989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F1C91-4A4C-E34F-0052-1FBA7A1A9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DBF75-183A-850A-3729-2D8CD9C4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4103D-0FFD-2534-8423-D71A4256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F2426-E16C-C1D2-E8BE-C021D4FA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53BA-4E0E-B59D-E507-EB46EEB8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C9CC3-6ABB-F0B1-A969-66234615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39676-55E1-DB22-98C8-99C6D9EDA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9417-D39B-4929-9E30-E409BF04C9C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D8F8-8742-636D-EE94-4AC1E85CA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AAAA-A4CC-C056-D547-E579F261B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C4E1-3BBE-4464-9C30-58D22C4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728CC5C1-B3A4-6615-7711-36B7AE556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3" r="66619" b="31763"/>
          <a:stretch/>
        </p:blipFill>
        <p:spPr>
          <a:xfrm>
            <a:off x="504" y="2178424"/>
            <a:ext cx="4069472" cy="2501152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6E9603C7-B8B7-BF61-A258-59C057848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7" r="66619"/>
          <a:stretch/>
        </p:blipFill>
        <p:spPr>
          <a:xfrm>
            <a:off x="504" y="4356564"/>
            <a:ext cx="4069472" cy="2501152"/>
          </a:xfrm>
          <a:prstGeom prst="rect">
            <a:avLst/>
          </a:prstGeom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56DEE9C5-4A06-CD9D-7791-7FFEABAE10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r="32645" b="64707"/>
          <a:stretch/>
        </p:blipFill>
        <p:spPr>
          <a:xfrm>
            <a:off x="3810000" y="284"/>
            <a:ext cx="4401671" cy="2420188"/>
          </a:xfrm>
          <a:prstGeom prst="rect">
            <a:avLst/>
          </a:prstGeom>
        </p:spPr>
      </p:pic>
      <p:pic>
        <p:nvPicPr>
          <p:cNvPr id="11" name="Picture 10" descr="A dog tag with a date and time&#10;&#10;Description automatically generated">
            <a:extLst>
              <a:ext uri="{FF2B5EF4-FFF2-40B4-BE49-F238E27FC236}">
                <a16:creationId xmlns:a16="http://schemas.microsoft.com/office/drawing/2014/main" id="{C20AC44A-03C3-E64E-4D0B-8FA02D07CF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1763" r="32645" b="31763"/>
          <a:stretch/>
        </p:blipFill>
        <p:spPr>
          <a:xfrm>
            <a:off x="3810000" y="2178424"/>
            <a:ext cx="4401671" cy="2501152"/>
          </a:xfrm>
          <a:prstGeom prst="rect">
            <a:avLst/>
          </a:prstGeom>
        </p:spPr>
      </p:pic>
      <p:pic>
        <p:nvPicPr>
          <p:cNvPr id="13" name="Picture 12" descr="A dog tag with a black background&#10;&#10;Description automatically generated">
            <a:extLst>
              <a:ext uri="{FF2B5EF4-FFF2-40B4-BE49-F238E27FC236}">
                <a16:creationId xmlns:a16="http://schemas.microsoft.com/office/drawing/2014/main" id="{EC0D7BBC-BBA3-478F-416E-4E3E50B667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63527" r="32645"/>
          <a:stretch/>
        </p:blipFill>
        <p:spPr>
          <a:xfrm>
            <a:off x="3810000" y="4356564"/>
            <a:ext cx="4401671" cy="2501152"/>
          </a:xfrm>
          <a:prstGeom prst="rect">
            <a:avLst/>
          </a:prstGeom>
        </p:spPr>
      </p:pic>
      <p:pic>
        <p:nvPicPr>
          <p:cNvPr id="15" name="Picture 14" descr="A close-up of a sign&#10;&#10;Description automatically generated">
            <a:extLst>
              <a:ext uri="{FF2B5EF4-FFF2-40B4-BE49-F238E27FC236}">
                <a16:creationId xmlns:a16="http://schemas.microsoft.com/office/drawing/2014/main" id="{5DFEFD5A-A28C-2DBD-DAE9-B7A332BD8D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9" b="64707"/>
          <a:stretch/>
        </p:blipFill>
        <p:spPr>
          <a:xfrm>
            <a:off x="7879472" y="283"/>
            <a:ext cx="4312024" cy="2420189"/>
          </a:xfrm>
          <a:prstGeom prst="rect">
            <a:avLst/>
          </a:prstGeom>
        </p:spPr>
      </p:pic>
      <p:pic>
        <p:nvPicPr>
          <p:cNvPr id="17" name="Picture 16" descr="A close-up of a dog tag&#10;&#10;Description automatically generated">
            <a:extLst>
              <a:ext uri="{FF2B5EF4-FFF2-40B4-BE49-F238E27FC236}">
                <a16:creationId xmlns:a16="http://schemas.microsoft.com/office/drawing/2014/main" id="{AE12BAFB-6FBA-33F7-0178-06737BC160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4" t="31763" b="31763"/>
          <a:stretch/>
        </p:blipFill>
        <p:spPr>
          <a:xfrm>
            <a:off x="7789824" y="2178424"/>
            <a:ext cx="4401671" cy="2501152"/>
          </a:xfrm>
          <a:prstGeom prst="rect">
            <a:avLst/>
          </a:prstGeom>
        </p:spPr>
      </p:pic>
      <p:pic>
        <p:nvPicPr>
          <p:cNvPr id="19" name="Picture 18" descr="A close-up of a dog tag&#10;&#10;Description automatically generated">
            <a:extLst>
              <a:ext uri="{FF2B5EF4-FFF2-40B4-BE49-F238E27FC236}">
                <a16:creationId xmlns:a16="http://schemas.microsoft.com/office/drawing/2014/main" id="{DF194BE9-D223-9F5B-9FAC-E7BE7D2FC7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4" t="63527"/>
          <a:stretch/>
        </p:blipFill>
        <p:spPr>
          <a:xfrm>
            <a:off x="7789824" y="4356564"/>
            <a:ext cx="4401672" cy="2501152"/>
          </a:xfrm>
          <a:prstGeom prst="rect">
            <a:avLst/>
          </a:prstGeom>
        </p:spPr>
      </p:pic>
      <p:pic>
        <p:nvPicPr>
          <p:cNvPr id="21" name="Picture 20" descr="A group of dog tags with names&#10;&#10;Description automatically generated">
            <a:extLst>
              <a:ext uri="{FF2B5EF4-FFF2-40B4-BE49-F238E27FC236}">
                <a16:creationId xmlns:a16="http://schemas.microsoft.com/office/drawing/2014/main" id="{4B684903-4EFE-9FEB-9EB5-F95A93550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2025-04-02T19:32:53Z</dcterms:created>
  <dcterms:modified xsi:type="dcterms:W3CDTF">2025-04-02T23:03:01Z</dcterms:modified>
</cp:coreProperties>
</file>