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67" r:id="rId6"/>
    <p:sldId id="268" r:id="rId7"/>
    <p:sldId id="269" r:id="rId8"/>
    <p:sldId id="270"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A6F"/>
    <a:srgbClr val="018A91"/>
    <a:srgbClr val="01D1DE"/>
    <a:srgbClr val="A05B3B"/>
    <a:srgbClr val="B3377E"/>
    <a:srgbClr val="C5438D"/>
    <a:srgbClr val="D882B3"/>
    <a:srgbClr val="4A0115"/>
    <a:srgbClr val="5F4F4F"/>
    <a:srgbClr val="2322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5" d="100"/>
          <a:sy n="105" d="100"/>
        </p:scale>
        <p:origin x="216"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99644-1F46-74F0-D45F-23C80A7335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E3094A-09E0-0850-0CAC-0E66AFD202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674B81-7DE6-6715-FAA7-499E87899784}"/>
              </a:ext>
            </a:extLst>
          </p:cNvPr>
          <p:cNvSpPr>
            <a:spLocks noGrp="1"/>
          </p:cNvSpPr>
          <p:nvPr>
            <p:ph type="dt" sz="half" idx="10"/>
          </p:nvPr>
        </p:nvSpPr>
        <p:spPr/>
        <p:txBody>
          <a:bodyPr/>
          <a:lstStyle/>
          <a:p>
            <a:fld id="{4D2BAF6B-948C-4047-9586-4F5F8AB7F966}" type="datetimeFigureOut">
              <a:rPr lang="en-US" smtClean="0"/>
              <a:t>4/23/2025</a:t>
            </a:fld>
            <a:endParaRPr lang="en-US"/>
          </a:p>
        </p:txBody>
      </p:sp>
      <p:sp>
        <p:nvSpPr>
          <p:cNvPr id="5" name="Footer Placeholder 4">
            <a:extLst>
              <a:ext uri="{FF2B5EF4-FFF2-40B4-BE49-F238E27FC236}">
                <a16:creationId xmlns:a16="http://schemas.microsoft.com/office/drawing/2014/main" id="{C0F6DDE5-BDD0-367C-D276-6ED0A41F8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7FE23-5DE9-9B79-AD99-89AAE83DAFA6}"/>
              </a:ext>
            </a:extLst>
          </p:cNvPr>
          <p:cNvSpPr>
            <a:spLocks noGrp="1"/>
          </p:cNvSpPr>
          <p:nvPr>
            <p:ph type="sldNum" sz="quarter" idx="12"/>
          </p:nvPr>
        </p:nvSpPr>
        <p:spPr/>
        <p:txBody>
          <a:bodyPr/>
          <a:lstStyle/>
          <a:p>
            <a:fld id="{A94FAA64-05B7-421B-86C3-4B19A50AFA0A}" type="slidenum">
              <a:rPr lang="en-US" smtClean="0"/>
              <a:t>‹#›</a:t>
            </a:fld>
            <a:endParaRPr lang="en-US"/>
          </a:p>
        </p:txBody>
      </p:sp>
      <p:pic>
        <p:nvPicPr>
          <p:cNvPr id="8" name="Picture 7" descr="A person holding a megaphone&#10;&#10;Description automatically generated">
            <a:extLst>
              <a:ext uri="{FF2B5EF4-FFF2-40B4-BE49-F238E27FC236}">
                <a16:creationId xmlns:a16="http://schemas.microsoft.com/office/drawing/2014/main" id="{900F5537-8B6B-AB40-E95F-E50FC9BD1C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77576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28C9B-D86D-4ED3-5EAA-97709AA10D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613E74-5B72-C742-EAC5-D4F2AFB6C7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450617-D671-4900-7517-AE575F0FA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FAFC49-B162-4EF6-2790-7A6BEAEC27F2}"/>
              </a:ext>
            </a:extLst>
          </p:cNvPr>
          <p:cNvSpPr>
            <a:spLocks noGrp="1"/>
          </p:cNvSpPr>
          <p:nvPr>
            <p:ph type="dt" sz="half" idx="10"/>
          </p:nvPr>
        </p:nvSpPr>
        <p:spPr/>
        <p:txBody>
          <a:bodyPr/>
          <a:lstStyle/>
          <a:p>
            <a:fld id="{4D2BAF6B-948C-4047-9586-4F5F8AB7F966}" type="datetimeFigureOut">
              <a:rPr lang="en-US" smtClean="0"/>
              <a:t>4/23/2025</a:t>
            </a:fld>
            <a:endParaRPr lang="en-US"/>
          </a:p>
        </p:txBody>
      </p:sp>
      <p:sp>
        <p:nvSpPr>
          <p:cNvPr id="6" name="Footer Placeholder 5">
            <a:extLst>
              <a:ext uri="{FF2B5EF4-FFF2-40B4-BE49-F238E27FC236}">
                <a16:creationId xmlns:a16="http://schemas.microsoft.com/office/drawing/2014/main" id="{22E64BEE-9D3F-14A1-7508-0A51820A7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6BD3F6-ED7E-0A1A-A9F5-FA7D108E9B3E}"/>
              </a:ext>
            </a:extLst>
          </p:cNvPr>
          <p:cNvSpPr>
            <a:spLocks noGrp="1"/>
          </p:cNvSpPr>
          <p:nvPr>
            <p:ph type="sldNum" sz="quarter" idx="12"/>
          </p:nvPr>
        </p:nvSpPr>
        <p:spPr/>
        <p:txBody>
          <a:bodyPr/>
          <a:lstStyle/>
          <a:p>
            <a:fld id="{A94FAA64-05B7-421B-86C3-4B19A50AFA0A}" type="slidenum">
              <a:rPr lang="en-US" smtClean="0"/>
              <a:t>‹#›</a:t>
            </a:fld>
            <a:endParaRPr lang="en-US"/>
          </a:p>
        </p:txBody>
      </p:sp>
    </p:spTree>
    <p:extLst>
      <p:ext uri="{BB962C8B-B14F-4D97-AF65-F5344CB8AC3E}">
        <p14:creationId xmlns:p14="http://schemas.microsoft.com/office/powerpoint/2010/main" val="3380517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3BF26-1B9F-02DB-58BC-F3454DCBD2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14E592-39EB-10AC-3C26-7DD834A389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35343A-93DB-203E-4BA4-6DF6D9339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C5960-A7BC-865A-0ADC-6A46C28FB729}"/>
              </a:ext>
            </a:extLst>
          </p:cNvPr>
          <p:cNvSpPr>
            <a:spLocks noGrp="1"/>
          </p:cNvSpPr>
          <p:nvPr>
            <p:ph type="dt" sz="half" idx="10"/>
          </p:nvPr>
        </p:nvSpPr>
        <p:spPr/>
        <p:txBody>
          <a:bodyPr/>
          <a:lstStyle/>
          <a:p>
            <a:fld id="{4D2BAF6B-948C-4047-9586-4F5F8AB7F966}" type="datetimeFigureOut">
              <a:rPr lang="en-US" smtClean="0"/>
              <a:t>4/23/2025</a:t>
            </a:fld>
            <a:endParaRPr lang="en-US"/>
          </a:p>
        </p:txBody>
      </p:sp>
      <p:sp>
        <p:nvSpPr>
          <p:cNvPr id="6" name="Footer Placeholder 5">
            <a:extLst>
              <a:ext uri="{FF2B5EF4-FFF2-40B4-BE49-F238E27FC236}">
                <a16:creationId xmlns:a16="http://schemas.microsoft.com/office/drawing/2014/main" id="{4674952F-212C-0CDA-EED3-9C63C5B085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0EECC-AAF4-3E90-6AB7-72B3C6667D99}"/>
              </a:ext>
            </a:extLst>
          </p:cNvPr>
          <p:cNvSpPr>
            <a:spLocks noGrp="1"/>
          </p:cNvSpPr>
          <p:nvPr>
            <p:ph type="sldNum" sz="quarter" idx="12"/>
          </p:nvPr>
        </p:nvSpPr>
        <p:spPr/>
        <p:txBody>
          <a:bodyPr/>
          <a:lstStyle/>
          <a:p>
            <a:fld id="{A94FAA64-05B7-421B-86C3-4B19A50AFA0A}" type="slidenum">
              <a:rPr lang="en-US" smtClean="0"/>
              <a:t>‹#›</a:t>
            </a:fld>
            <a:endParaRPr lang="en-US"/>
          </a:p>
        </p:txBody>
      </p:sp>
    </p:spTree>
    <p:extLst>
      <p:ext uri="{BB962C8B-B14F-4D97-AF65-F5344CB8AC3E}">
        <p14:creationId xmlns:p14="http://schemas.microsoft.com/office/powerpoint/2010/main" val="2854560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8127-4F9D-F7A9-0250-438F756502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86A87D-34CE-61D4-CCD2-153A2954BB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72B09-AA75-A9E8-7267-FD524C1EEA15}"/>
              </a:ext>
            </a:extLst>
          </p:cNvPr>
          <p:cNvSpPr>
            <a:spLocks noGrp="1"/>
          </p:cNvSpPr>
          <p:nvPr>
            <p:ph type="dt" sz="half" idx="10"/>
          </p:nvPr>
        </p:nvSpPr>
        <p:spPr/>
        <p:txBody>
          <a:bodyPr/>
          <a:lstStyle/>
          <a:p>
            <a:fld id="{4D2BAF6B-948C-4047-9586-4F5F8AB7F966}" type="datetimeFigureOut">
              <a:rPr lang="en-US" smtClean="0"/>
              <a:t>4/23/2025</a:t>
            </a:fld>
            <a:endParaRPr lang="en-US"/>
          </a:p>
        </p:txBody>
      </p:sp>
      <p:sp>
        <p:nvSpPr>
          <p:cNvPr id="5" name="Footer Placeholder 4">
            <a:extLst>
              <a:ext uri="{FF2B5EF4-FFF2-40B4-BE49-F238E27FC236}">
                <a16:creationId xmlns:a16="http://schemas.microsoft.com/office/drawing/2014/main" id="{BABF9CA6-5516-C65B-B553-77152428F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D5BAAC-02CC-121D-2A36-0840852BD5C2}"/>
              </a:ext>
            </a:extLst>
          </p:cNvPr>
          <p:cNvSpPr>
            <a:spLocks noGrp="1"/>
          </p:cNvSpPr>
          <p:nvPr>
            <p:ph type="sldNum" sz="quarter" idx="12"/>
          </p:nvPr>
        </p:nvSpPr>
        <p:spPr/>
        <p:txBody>
          <a:bodyPr/>
          <a:lstStyle/>
          <a:p>
            <a:fld id="{A94FAA64-05B7-421B-86C3-4B19A50AFA0A}" type="slidenum">
              <a:rPr lang="en-US" smtClean="0"/>
              <a:t>‹#›</a:t>
            </a:fld>
            <a:endParaRPr lang="en-US"/>
          </a:p>
        </p:txBody>
      </p:sp>
    </p:spTree>
    <p:extLst>
      <p:ext uri="{BB962C8B-B14F-4D97-AF65-F5344CB8AC3E}">
        <p14:creationId xmlns:p14="http://schemas.microsoft.com/office/powerpoint/2010/main" val="3935526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247572-43EE-4BCF-88AB-A6797EAA92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A0DB98-1D26-D1F2-540C-3360990395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9D0F0-4925-E69E-71E1-EB3FAE385C2F}"/>
              </a:ext>
            </a:extLst>
          </p:cNvPr>
          <p:cNvSpPr>
            <a:spLocks noGrp="1"/>
          </p:cNvSpPr>
          <p:nvPr>
            <p:ph type="dt" sz="half" idx="10"/>
          </p:nvPr>
        </p:nvSpPr>
        <p:spPr/>
        <p:txBody>
          <a:bodyPr/>
          <a:lstStyle/>
          <a:p>
            <a:fld id="{4D2BAF6B-948C-4047-9586-4F5F8AB7F966}" type="datetimeFigureOut">
              <a:rPr lang="en-US" smtClean="0"/>
              <a:t>4/23/2025</a:t>
            </a:fld>
            <a:endParaRPr lang="en-US"/>
          </a:p>
        </p:txBody>
      </p:sp>
      <p:sp>
        <p:nvSpPr>
          <p:cNvPr id="5" name="Footer Placeholder 4">
            <a:extLst>
              <a:ext uri="{FF2B5EF4-FFF2-40B4-BE49-F238E27FC236}">
                <a16:creationId xmlns:a16="http://schemas.microsoft.com/office/drawing/2014/main" id="{FC3C2FAB-D818-908B-ECBB-673568002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1AF6C-C55D-7E95-A165-C788B2BE5B18}"/>
              </a:ext>
            </a:extLst>
          </p:cNvPr>
          <p:cNvSpPr>
            <a:spLocks noGrp="1"/>
          </p:cNvSpPr>
          <p:nvPr>
            <p:ph type="sldNum" sz="quarter" idx="12"/>
          </p:nvPr>
        </p:nvSpPr>
        <p:spPr/>
        <p:txBody>
          <a:bodyPr/>
          <a:lstStyle/>
          <a:p>
            <a:fld id="{A94FAA64-05B7-421B-86C3-4B19A50AFA0A}" type="slidenum">
              <a:rPr lang="en-US" smtClean="0"/>
              <a:t>‹#›</a:t>
            </a:fld>
            <a:endParaRPr lang="en-US"/>
          </a:p>
        </p:txBody>
      </p:sp>
    </p:spTree>
    <p:extLst>
      <p:ext uri="{BB962C8B-B14F-4D97-AF65-F5344CB8AC3E}">
        <p14:creationId xmlns:p14="http://schemas.microsoft.com/office/powerpoint/2010/main" val="351203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3" descr="A close-up of a white card&#10;&#10;Description automatically generated">
            <a:extLst>
              <a:ext uri="{FF2B5EF4-FFF2-40B4-BE49-F238E27FC236}">
                <a16:creationId xmlns:a16="http://schemas.microsoft.com/office/drawing/2014/main" id="{1D27A700-DFF0-F127-F897-A1FE9CC2C1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558F17C1-0B7A-CED7-667E-DDFB20110033}"/>
              </a:ext>
            </a:extLst>
          </p:cNvPr>
          <p:cNvSpPr>
            <a:spLocks noGrp="1"/>
          </p:cNvSpPr>
          <p:nvPr>
            <p:ph idx="1"/>
          </p:nvPr>
        </p:nvSpPr>
        <p:spPr>
          <a:xfrm>
            <a:off x="65841" y="1802167"/>
            <a:ext cx="11643805" cy="5055832"/>
          </a:xfrm>
        </p:spPr>
        <p:txBody>
          <a:bodyPr/>
          <a:lstStyle>
            <a:lvl1pPr>
              <a:defRPr b="1"/>
            </a:lvl1pPr>
            <a:lvl2pPr marL="685800" indent="-228600">
              <a:buFont typeface="Calibri" panose="020F0502020204030204" pitchFamily="34" charset="0"/>
              <a:buChar char="−"/>
              <a:defRPr b="1">
                <a:solidFill>
                  <a:srgbClr val="016A6F"/>
                </a:solidFill>
              </a:defRPr>
            </a:lvl2pPr>
            <a:lvl3pPr marL="1030288" indent="-228600">
              <a:defRPr b="1">
                <a:solidFill>
                  <a:srgbClr val="016A6F"/>
                </a:solidFill>
              </a:defRPr>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827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descr="A close-up of a sign&#10;&#10;Description automatically generated">
            <a:extLst>
              <a:ext uri="{FF2B5EF4-FFF2-40B4-BE49-F238E27FC236}">
                <a16:creationId xmlns:a16="http://schemas.microsoft.com/office/drawing/2014/main" id="{BE69FDE5-6185-D71A-51DE-18B95CDA3E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558F17C1-0B7A-CED7-667E-DDFB20110033}"/>
              </a:ext>
            </a:extLst>
          </p:cNvPr>
          <p:cNvSpPr>
            <a:spLocks noGrp="1"/>
          </p:cNvSpPr>
          <p:nvPr>
            <p:ph idx="1"/>
          </p:nvPr>
        </p:nvSpPr>
        <p:spPr>
          <a:xfrm>
            <a:off x="65841" y="1801368"/>
            <a:ext cx="11643805" cy="5064710"/>
          </a:xfrm>
        </p:spPr>
        <p:txBody>
          <a:bodyPr/>
          <a:lstStyle>
            <a:lvl1pPr>
              <a:defRPr b="1"/>
            </a:lvl1pPr>
            <a:lvl2pPr marL="685800" indent="-228600">
              <a:buFont typeface="Calibri" panose="020F0502020204030204" pitchFamily="34" charset="0"/>
              <a:buChar char="−"/>
              <a:defRPr b="1">
                <a:solidFill>
                  <a:srgbClr val="016A6F"/>
                </a:solidFill>
              </a:defRPr>
            </a:lvl2pPr>
            <a:lvl3pPr marL="1030288" indent="-228600">
              <a:defRPr b="1">
                <a:solidFill>
                  <a:srgbClr val="016A6F"/>
                </a:solidFill>
              </a:defRPr>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9912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A white background with text&#10;&#10;Description automatically generated with medium confidence">
            <a:extLst>
              <a:ext uri="{FF2B5EF4-FFF2-40B4-BE49-F238E27FC236}">
                <a16:creationId xmlns:a16="http://schemas.microsoft.com/office/drawing/2014/main" id="{6A12546D-710A-935A-7BBB-62A946F417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558F17C1-0B7A-CED7-667E-DDFB20110033}"/>
              </a:ext>
            </a:extLst>
          </p:cNvPr>
          <p:cNvSpPr>
            <a:spLocks noGrp="1"/>
          </p:cNvSpPr>
          <p:nvPr>
            <p:ph idx="1"/>
          </p:nvPr>
        </p:nvSpPr>
        <p:spPr>
          <a:xfrm>
            <a:off x="65841" y="1800520"/>
            <a:ext cx="11643805" cy="5057479"/>
          </a:xfrm>
        </p:spPr>
        <p:txBody>
          <a:bodyPr/>
          <a:lstStyle>
            <a:lvl1pPr>
              <a:defRPr b="1"/>
            </a:lvl1pPr>
            <a:lvl2pPr marL="685800" indent="-228600">
              <a:buFont typeface="Calibri" panose="020F0502020204030204" pitchFamily="34" charset="0"/>
              <a:buChar char="−"/>
              <a:defRPr b="1">
                <a:solidFill>
                  <a:srgbClr val="016A6F"/>
                </a:solidFill>
              </a:defRPr>
            </a:lvl2pPr>
            <a:lvl3pPr marL="1030288" indent="-228600">
              <a:defRPr b="1">
                <a:solidFill>
                  <a:srgbClr val="016A6F"/>
                </a:solidFill>
              </a:defRPr>
            </a:lvl3pPr>
            <a:lvl4pPr>
              <a:defRPr b="1">
                <a:solidFill>
                  <a:srgbClr val="016A6F"/>
                </a:solidFill>
              </a:defRPr>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883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2BD7E-E97E-EECF-403A-104111C0BC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670791-2172-ADE9-528B-80565C4365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6C2E68-9C12-300C-696C-CD59AE0178BF}"/>
              </a:ext>
            </a:extLst>
          </p:cNvPr>
          <p:cNvSpPr>
            <a:spLocks noGrp="1"/>
          </p:cNvSpPr>
          <p:nvPr>
            <p:ph type="dt" sz="half" idx="10"/>
          </p:nvPr>
        </p:nvSpPr>
        <p:spPr/>
        <p:txBody>
          <a:bodyPr/>
          <a:lstStyle/>
          <a:p>
            <a:fld id="{4D2BAF6B-948C-4047-9586-4F5F8AB7F966}" type="datetimeFigureOut">
              <a:rPr lang="en-US" smtClean="0"/>
              <a:t>4/23/2025</a:t>
            </a:fld>
            <a:endParaRPr lang="en-US"/>
          </a:p>
        </p:txBody>
      </p:sp>
      <p:sp>
        <p:nvSpPr>
          <p:cNvPr id="5" name="Footer Placeholder 4">
            <a:extLst>
              <a:ext uri="{FF2B5EF4-FFF2-40B4-BE49-F238E27FC236}">
                <a16:creationId xmlns:a16="http://schemas.microsoft.com/office/drawing/2014/main" id="{07EB546D-4892-CCC3-B925-A8DD895F4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14E2BD-3236-EAE6-D515-944E8FBB5056}"/>
              </a:ext>
            </a:extLst>
          </p:cNvPr>
          <p:cNvSpPr>
            <a:spLocks noGrp="1"/>
          </p:cNvSpPr>
          <p:nvPr>
            <p:ph type="sldNum" sz="quarter" idx="12"/>
          </p:nvPr>
        </p:nvSpPr>
        <p:spPr/>
        <p:txBody>
          <a:bodyPr/>
          <a:lstStyle/>
          <a:p>
            <a:fld id="{A94FAA64-05B7-421B-86C3-4B19A50AFA0A}" type="slidenum">
              <a:rPr lang="en-US" smtClean="0"/>
              <a:t>‹#›</a:t>
            </a:fld>
            <a:endParaRPr lang="en-US"/>
          </a:p>
        </p:txBody>
      </p:sp>
    </p:spTree>
    <p:extLst>
      <p:ext uri="{BB962C8B-B14F-4D97-AF65-F5344CB8AC3E}">
        <p14:creationId xmlns:p14="http://schemas.microsoft.com/office/powerpoint/2010/main" val="92578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7212-14C3-998C-816A-ED3C633167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EC6AD3-BAB2-C238-C831-45A6A68C72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1857A3-ACD5-AE75-5ED4-202DD76903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05EE82-BC34-A49D-0188-7BCA76059D6D}"/>
              </a:ext>
            </a:extLst>
          </p:cNvPr>
          <p:cNvSpPr>
            <a:spLocks noGrp="1"/>
          </p:cNvSpPr>
          <p:nvPr>
            <p:ph type="dt" sz="half" idx="10"/>
          </p:nvPr>
        </p:nvSpPr>
        <p:spPr/>
        <p:txBody>
          <a:bodyPr/>
          <a:lstStyle/>
          <a:p>
            <a:fld id="{4D2BAF6B-948C-4047-9586-4F5F8AB7F966}" type="datetimeFigureOut">
              <a:rPr lang="en-US" smtClean="0"/>
              <a:t>4/23/2025</a:t>
            </a:fld>
            <a:endParaRPr lang="en-US"/>
          </a:p>
        </p:txBody>
      </p:sp>
      <p:sp>
        <p:nvSpPr>
          <p:cNvPr id="6" name="Footer Placeholder 5">
            <a:extLst>
              <a:ext uri="{FF2B5EF4-FFF2-40B4-BE49-F238E27FC236}">
                <a16:creationId xmlns:a16="http://schemas.microsoft.com/office/drawing/2014/main" id="{E1140514-3FCF-B327-69C7-140476D3A3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90EC72-4061-A215-3D8D-1C46DC13E36D}"/>
              </a:ext>
            </a:extLst>
          </p:cNvPr>
          <p:cNvSpPr>
            <a:spLocks noGrp="1"/>
          </p:cNvSpPr>
          <p:nvPr>
            <p:ph type="sldNum" sz="quarter" idx="12"/>
          </p:nvPr>
        </p:nvSpPr>
        <p:spPr/>
        <p:txBody>
          <a:bodyPr/>
          <a:lstStyle/>
          <a:p>
            <a:fld id="{A94FAA64-05B7-421B-86C3-4B19A50AFA0A}" type="slidenum">
              <a:rPr lang="en-US" smtClean="0"/>
              <a:t>‹#›</a:t>
            </a:fld>
            <a:endParaRPr lang="en-US"/>
          </a:p>
        </p:txBody>
      </p:sp>
    </p:spTree>
    <p:extLst>
      <p:ext uri="{BB962C8B-B14F-4D97-AF65-F5344CB8AC3E}">
        <p14:creationId xmlns:p14="http://schemas.microsoft.com/office/powerpoint/2010/main" val="364719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ACC3C-FCB6-63DF-A6D2-B4F7887B72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F32BFD-1E6D-9BB2-00BE-B9A8214200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0FC4DF-D140-90A0-D4F7-0B5F217AED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B04DDB-37BF-C55D-F08C-377DDE548F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0E91DE-CB9B-7D3C-73CB-CD4D33A182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54C9BF-26BF-0FB4-8447-A0D028CE51B1}"/>
              </a:ext>
            </a:extLst>
          </p:cNvPr>
          <p:cNvSpPr>
            <a:spLocks noGrp="1"/>
          </p:cNvSpPr>
          <p:nvPr>
            <p:ph type="dt" sz="half" idx="10"/>
          </p:nvPr>
        </p:nvSpPr>
        <p:spPr/>
        <p:txBody>
          <a:bodyPr/>
          <a:lstStyle/>
          <a:p>
            <a:fld id="{4D2BAF6B-948C-4047-9586-4F5F8AB7F966}" type="datetimeFigureOut">
              <a:rPr lang="en-US" smtClean="0"/>
              <a:t>4/23/2025</a:t>
            </a:fld>
            <a:endParaRPr lang="en-US"/>
          </a:p>
        </p:txBody>
      </p:sp>
      <p:sp>
        <p:nvSpPr>
          <p:cNvPr id="8" name="Footer Placeholder 7">
            <a:extLst>
              <a:ext uri="{FF2B5EF4-FFF2-40B4-BE49-F238E27FC236}">
                <a16:creationId xmlns:a16="http://schemas.microsoft.com/office/drawing/2014/main" id="{65EC5266-032E-F5E8-CE0A-D28C767C5C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F2FE42-BD77-4D07-27F5-CE1D252DC624}"/>
              </a:ext>
            </a:extLst>
          </p:cNvPr>
          <p:cNvSpPr>
            <a:spLocks noGrp="1"/>
          </p:cNvSpPr>
          <p:nvPr>
            <p:ph type="sldNum" sz="quarter" idx="12"/>
          </p:nvPr>
        </p:nvSpPr>
        <p:spPr/>
        <p:txBody>
          <a:bodyPr/>
          <a:lstStyle/>
          <a:p>
            <a:fld id="{A94FAA64-05B7-421B-86C3-4B19A50AFA0A}" type="slidenum">
              <a:rPr lang="en-US" smtClean="0"/>
              <a:t>‹#›</a:t>
            </a:fld>
            <a:endParaRPr lang="en-US"/>
          </a:p>
        </p:txBody>
      </p:sp>
    </p:spTree>
    <p:extLst>
      <p:ext uri="{BB962C8B-B14F-4D97-AF65-F5344CB8AC3E}">
        <p14:creationId xmlns:p14="http://schemas.microsoft.com/office/powerpoint/2010/main" val="266502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D4CC-9C5A-74A8-10CB-CBD7EAAD25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3AB30F-0B31-EB91-6650-F400385F2406}"/>
              </a:ext>
            </a:extLst>
          </p:cNvPr>
          <p:cNvSpPr>
            <a:spLocks noGrp="1"/>
          </p:cNvSpPr>
          <p:nvPr>
            <p:ph type="dt" sz="half" idx="10"/>
          </p:nvPr>
        </p:nvSpPr>
        <p:spPr/>
        <p:txBody>
          <a:bodyPr/>
          <a:lstStyle/>
          <a:p>
            <a:fld id="{4D2BAF6B-948C-4047-9586-4F5F8AB7F966}" type="datetimeFigureOut">
              <a:rPr lang="en-US" smtClean="0"/>
              <a:t>4/23/2025</a:t>
            </a:fld>
            <a:endParaRPr lang="en-US"/>
          </a:p>
        </p:txBody>
      </p:sp>
      <p:sp>
        <p:nvSpPr>
          <p:cNvPr id="4" name="Footer Placeholder 3">
            <a:extLst>
              <a:ext uri="{FF2B5EF4-FFF2-40B4-BE49-F238E27FC236}">
                <a16:creationId xmlns:a16="http://schemas.microsoft.com/office/drawing/2014/main" id="{7F9042FC-D04F-093F-F9A5-AE64039302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0B21E4-D2D1-820D-3F90-C12E2480ECD9}"/>
              </a:ext>
            </a:extLst>
          </p:cNvPr>
          <p:cNvSpPr>
            <a:spLocks noGrp="1"/>
          </p:cNvSpPr>
          <p:nvPr>
            <p:ph type="sldNum" sz="quarter" idx="12"/>
          </p:nvPr>
        </p:nvSpPr>
        <p:spPr/>
        <p:txBody>
          <a:bodyPr/>
          <a:lstStyle/>
          <a:p>
            <a:fld id="{A94FAA64-05B7-421B-86C3-4B19A50AFA0A}" type="slidenum">
              <a:rPr lang="en-US" smtClean="0"/>
              <a:t>‹#›</a:t>
            </a:fld>
            <a:endParaRPr lang="en-US"/>
          </a:p>
        </p:txBody>
      </p:sp>
    </p:spTree>
    <p:extLst>
      <p:ext uri="{BB962C8B-B14F-4D97-AF65-F5344CB8AC3E}">
        <p14:creationId xmlns:p14="http://schemas.microsoft.com/office/powerpoint/2010/main" val="59175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B4267C-631D-49C7-24A5-8EA1BF386A37}"/>
              </a:ext>
            </a:extLst>
          </p:cNvPr>
          <p:cNvSpPr>
            <a:spLocks noGrp="1"/>
          </p:cNvSpPr>
          <p:nvPr>
            <p:ph type="dt" sz="half" idx="10"/>
          </p:nvPr>
        </p:nvSpPr>
        <p:spPr/>
        <p:txBody>
          <a:bodyPr/>
          <a:lstStyle/>
          <a:p>
            <a:fld id="{4D2BAF6B-948C-4047-9586-4F5F8AB7F966}" type="datetimeFigureOut">
              <a:rPr lang="en-US" smtClean="0"/>
              <a:t>4/23/2025</a:t>
            </a:fld>
            <a:endParaRPr lang="en-US"/>
          </a:p>
        </p:txBody>
      </p:sp>
      <p:sp>
        <p:nvSpPr>
          <p:cNvPr id="3" name="Footer Placeholder 2">
            <a:extLst>
              <a:ext uri="{FF2B5EF4-FFF2-40B4-BE49-F238E27FC236}">
                <a16:creationId xmlns:a16="http://schemas.microsoft.com/office/drawing/2014/main" id="{4A1DDEF5-D4D7-C42E-E807-C18354C117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A9827D-3060-1FC0-DAEA-90D40596AA57}"/>
              </a:ext>
            </a:extLst>
          </p:cNvPr>
          <p:cNvSpPr>
            <a:spLocks noGrp="1"/>
          </p:cNvSpPr>
          <p:nvPr>
            <p:ph type="sldNum" sz="quarter" idx="12"/>
          </p:nvPr>
        </p:nvSpPr>
        <p:spPr/>
        <p:txBody>
          <a:bodyPr/>
          <a:lstStyle/>
          <a:p>
            <a:fld id="{A94FAA64-05B7-421B-86C3-4B19A50AFA0A}" type="slidenum">
              <a:rPr lang="en-US" smtClean="0"/>
              <a:t>‹#›</a:t>
            </a:fld>
            <a:endParaRPr lang="en-US"/>
          </a:p>
        </p:txBody>
      </p:sp>
    </p:spTree>
    <p:extLst>
      <p:ext uri="{BB962C8B-B14F-4D97-AF65-F5344CB8AC3E}">
        <p14:creationId xmlns:p14="http://schemas.microsoft.com/office/powerpoint/2010/main" val="1881034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6BF9EA-4BF6-5F03-AD3A-6DD996AD3B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5EE171-768F-8420-1980-75D8F3395A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973565-B162-23BA-163E-AB8E848612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BAF6B-948C-4047-9586-4F5F8AB7F966}" type="datetimeFigureOut">
              <a:rPr lang="en-US" smtClean="0"/>
              <a:t>4/23/2025</a:t>
            </a:fld>
            <a:endParaRPr lang="en-US"/>
          </a:p>
        </p:txBody>
      </p:sp>
      <p:sp>
        <p:nvSpPr>
          <p:cNvPr id="5" name="Footer Placeholder 4">
            <a:extLst>
              <a:ext uri="{FF2B5EF4-FFF2-40B4-BE49-F238E27FC236}">
                <a16:creationId xmlns:a16="http://schemas.microsoft.com/office/drawing/2014/main" id="{C8C6EFA3-C177-CFFC-70D8-C2DD8E6F98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170028-ADFD-78A6-3748-47EC87C5EC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FAA64-05B7-421B-86C3-4B19A50AFA0A}" type="slidenum">
              <a:rPr lang="en-US" smtClean="0"/>
              <a:t>‹#›</a:t>
            </a:fld>
            <a:endParaRPr lang="en-US"/>
          </a:p>
        </p:txBody>
      </p:sp>
    </p:spTree>
    <p:extLst>
      <p:ext uri="{BB962C8B-B14F-4D97-AF65-F5344CB8AC3E}">
        <p14:creationId xmlns:p14="http://schemas.microsoft.com/office/powerpoint/2010/main" val="273989560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14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E8629B-CD77-92C8-5724-117D62353E4E}"/>
              </a:ext>
            </a:extLst>
          </p:cNvPr>
          <p:cNvSpPr>
            <a:spLocks noGrp="1"/>
          </p:cNvSpPr>
          <p:nvPr>
            <p:ph idx="1"/>
          </p:nvPr>
        </p:nvSpPr>
        <p:spPr>
          <a:xfrm>
            <a:off x="65841" y="1802166"/>
            <a:ext cx="11643805" cy="5055833"/>
          </a:xfrm>
        </p:spPr>
        <p:txBody>
          <a:bodyPr>
            <a:normAutofit lnSpcReduction="10000"/>
          </a:bodyPr>
          <a:lstStyle/>
          <a:p>
            <a:r>
              <a:rPr lang="en-US" dirty="0"/>
              <a:t>Little toe that gets stubbed </a:t>
            </a:r>
          </a:p>
          <a:p>
            <a:r>
              <a:rPr lang="en-US" dirty="0"/>
              <a:t>Crying baby</a:t>
            </a:r>
          </a:p>
          <a:p>
            <a:r>
              <a:rPr lang="en-US" dirty="0"/>
              <a:t>Spider (or cockroach) in the house</a:t>
            </a:r>
          </a:p>
          <a:p>
            <a:r>
              <a:rPr lang="en-US" dirty="0"/>
              <a:t>Bit in a horse’s mouth (Jas. 3:3)</a:t>
            </a:r>
          </a:p>
          <a:p>
            <a:r>
              <a:rPr lang="en-US" dirty="0"/>
              <a:t>Very small rudder on large ship (Jas. 3:4)</a:t>
            </a:r>
          </a:p>
          <a:p>
            <a:r>
              <a:rPr lang="en-US" dirty="0"/>
              <a:t>Spark of fire in a great forest (Jas. 3:5)</a:t>
            </a:r>
          </a:p>
          <a:p>
            <a:r>
              <a:rPr lang="en-US" dirty="0"/>
              <a:t>Little tongue affects many things (Jas. 3:5)</a:t>
            </a:r>
          </a:p>
          <a:p>
            <a:pPr lvl="1"/>
            <a:r>
              <a:rPr lang="en-US" dirty="0"/>
              <a:t>Affects whole body (Jas. 3:2+6)</a:t>
            </a:r>
          </a:p>
          <a:p>
            <a:pPr lvl="1"/>
            <a:r>
              <a:rPr lang="en-US" dirty="0"/>
              <a:t>Affects entire course of life (Jas. 3:6)</a:t>
            </a:r>
          </a:p>
          <a:p>
            <a:pPr lvl="1"/>
            <a:r>
              <a:rPr lang="en-US" dirty="0"/>
              <a:t>Affects spiritual walk (Jas. 3:2)</a:t>
            </a:r>
          </a:p>
          <a:p>
            <a:pPr lvl="1"/>
            <a:r>
              <a:rPr lang="en-US" dirty="0"/>
              <a:t>Affects our acceptance in the eyes of God (Jas. 1:26)</a:t>
            </a:r>
          </a:p>
        </p:txBody>
      </p:sp>
    </p:spTree>
    <p:extLst>
      <p:ext uri="{BB962C8B-B14F-4D97-AF65-F5344CB8AC3E}">
        <p14:creationId xmlns:p14="http://schemas.microsoft.com/office/powerpoint/2010/main" val="30926853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left)">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E8629B-CD77-92C8-5724-117D62353E4E}"/>
              </a:ext>
            </a:extLst>
          </p:cNvPr>
          <p:cNvSpPr>
            <a:spLocks noGrp="1"/>
          </p:cNvSpPr>
          <p:nvPr>
            <p:ph idx="1"/>
          </p:nvPr>
        </p:nvSpPr>
        <p:spPr/>
        <p:txBody>
          <a:bodyPr>
            <a:normAutofit/>
          </a:bodyPr>
          <a:lstStyle/>
          <a:p>
            <a:r>
              <a:rPr lang="en-US" dirty="0"/>
              <a:t>Descriptions of the Tongue</a:t>
            </a:r>
          </a:p>
          <a:p>
            <a:pPr lvl="1"/>
            <a:r>
              <a:rPr lang="en-US" dirty="0"/>
              <a:t>Tripping hazard (Jas. 3:2)</a:t>
            </a:r>
          </a:p>
          <a:p>
            <a:pPr lvl="1"/>
            <a:r>
              <a:rPr lang="en-US" dirty="0"/>
              <a:t>Turning influence (Jas. 3:3-5)</a:t>
            </a:r>
          </a:p>
          <a:p>
            <a:pPr lvl="1"/>
            <a:r>
              <a:rPr lang="en-US" dirty="0"/>
              <a:t>Tangle of wrongdoing (Jas. 3:6) </a:t>
            </a:r>
          </a:p>
          <a:p>
            <a:pPr lvl="1"/>
            <a:r>
              <a:rPr lang="en-US" dirty="0"/>
              <a:t>Turbulent evil (Jas. 3:8)</a:t>
            </a:r>
          </a:p>
          <a:p>
            <a:pPr lvl="1"/>
            <a:r>
              <a:rPr lang="en-US" dirty="0"/>
              <a:t>Toxic poison (Jas. 3:8)</a:t>
            </a:r>
          </a:p>
          <a:p>
            <a:pPr lvl="1"/>
            <a:r>
              <a:rPr lang="en-US" dirty="0"/>
              <a:t>Troublesome fire (Jas. 3:6)</a:t>
            </a:r>
          </a:p>
          <a:p>
            <a:pPr lvl="1"/>
            <a:r>
              <a:rPr lang="en-US" dirty="0"/>
              <a:t>Trained by hell (Jas. 3:6)</a:t>
            </a:r>
          </a:p>
          <a:p>
            <a:pPr lvl="1"/>
            <a:r>
              <a:rPr lang="en-US" dirty="0"/>
              <a:t>Yet, tiny member (Jas. 3:5)</a:t>
            </a:r>
          </a:p>
        </p:txBody>
      </p:sp>
    </p:spTree>
    <p:extLst>
      <p:ext uri="{BB962C8B-B14F-4D97-AF65-F5344CB8AC3E}">
        <p14:creationId xmlns:p14="http://schemas.microsoft.com/office/powerpoint/2010/main" val="28138562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E8629B-CD77-92C8-5724-117D62353E4E}"/>
              </a:ext>
            </a:extLst>
          </p:cNvPr>
          <p:cNvSpPr>
            <a:spLocks noGrp="1"/>
          </p:cNvSpPr>
          <p:nvPr>
            <p:ph idx="1"/>
          </p:nvPr>
        </p:nvSpPr>
        <p:spPr/>
        <p:txBody>
          <a:bodyPr>
            <a:normAutofit/>
          </a:bodyPr>
          <a:lstStyle/>
          <a:p>
            <a:r>
              <a:rPr lang="en-US" dirty="0"/>
              <a:t>Devastations of Its Fire</a:t>
            </a:r>
          </a:p>
          <a:p>
            <a:pPr lvl="1"/>
            <a:r>
              <a:rPr lang="en-US" dirty="0"/>
              <a:t>Burns the one on the receiving end</a:t>
            </a:r>
          </a:p>
          <a:p>
            <a:pPr lvl="2"/>
            <a:r>
              <a:rPr lang="en-US" dirty="0"/>
              <a:t>Curses men, praying against, wishing evil upon (Jas. 3:9)</a:t>
            </a:r>
          </a:p>
          <a:p>
            <a:pPr lvl="2"/>
            <a:r>
              <a:rPr lang="en-US" dirty="0"/>
              <a:t>Demeans one’s worth through partiality (Jas. 2:1-9) </a:t>
            </a:r>
          </a:p>
          <a:p>
            <a:pPr lvl="2"/>
            <a:r>
              <a:rPr lang="en-US" dirty="0"/>
              <a:t>Speaks evil of, ill of, degradingly of (Jas. 4:11; Psa. 15:1-3)</a:t>
            </a:r>
          </a:p>
          <a:p>
            <a:pPr lvl="2"/>
            <a:r>
              <a:rPr lang="en-US" dirty="0"/>
              <a:t>Grumbles against</a:t>
            </a:r>
            <a:r>
              <a:rPr lang="en-US"/>
              <a:t>, groans, complains </a:t>
            </a:r>
            <a:r>
              <a:rPr lang="en-US" dirty="0"/>
              <a:t>against (Jas. 5:9)</a:t>
            </a:r>
          </a:p>
          <a:p>
            <a:pPr lvl="2"/>
            <a:r>
              <a:rPr lang="en-US" dirty="0"/>
              <a:t>“…rash words are like sword thrusts” (Prov. 12:18)</a:t>
            </a:r>
          </a:p>
          <a:p>
            <a:pPr lvl="2"/>
            <a:r>
              <a:rPr lang="en-US" dirty="0"/>
              <a:t>“…a harsh word stirs up anger” (Prov. 15:1)</a:t>
            </a:r>
          </a:p>
          <a:p>
            <a:pPr lvl="2"/>
            <a:r>
              <a:rPr lang="en-US" dirty="0"/>
              <a:t>“…a backbiting tongue [brings] an angry countenance” (Prov. 25:23)</a:t>
            </a:r>
          </a:p>
          <a:p>
            <a:pPr lvl="2"/>
            <a:r>
              <a:rPr lang="en-US" dirty="0"/>
              <a:t>“…perverseness in [the tongue] crushes the spirit” (Prov. 15:4)</a:t>
            </a:r>
          </a:p>
          <a:p>
            <a:pPr lvl="2"/>
            <a:r>
              <a:rPr lang="en-US" dirty="0"/>
              <a:t>“A lying tongue hates those it crushes, And a flattering mouth works ruin” (Prov. 26:28)</a:t>
            </a:r>
          </a:p>
          <a:p>
            <a:pPr lvl="2"/>
            <a:r>
              <a:rPr lang="en-US" dirty="0"/>
              <a:t>“…he who repeats a matter separates close friends” (Prov. 17:9)</a:t>
            </a:r>
          </a:p>
          <a:p>
            <a:pPr lvl="2"/>
            <a:r>
              <a:rPr lang="en-US" dirty="0"/>
              <a:t>The toxic “poison” (Jas. 3:8) harms homes, relationships, the church, etc.</a:t>
            </a:r>
          </a:p>
        </p:txBody>
      </p:sp>
    </p:spTree>
    <p:extLst>
      <p:ext uri="{BB962C8B-B14F-4D97-AF65-F5344CB8AC3E}">
        <p14:creationId xmlns:p14="http://schemas.microsoft.com/office/powerpoint/2010/main" val="42888562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left)">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wipe(left)">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wipe(left)">
                                      <p:cBhvr>
                                        <p:cTn id="6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E8629B-CD77-92C8-5724-117D62353E4E}"/>
              </a:ext>
            </a:extLst>
          </p:cNvPr>
          <p:cNvSpPr>
            <a:spLocks noGrp="1"/>
          </p:cNvSpPr>
          <p:nvPr>
            <p:ph idx="1"/>
          </p:nvPr>
        </p:nvSpPr>
        <p:spPr/>
        <p:txBody>
          <a:bodyPr>
            <a:normAutofit/>
          </a:bodyPr>
          <a:lstStyle/>
          <a:p>
            <a:r>
              <a:rPr lang="en-US" dirty="0"/>
              <a:t>Devastations of Its Fire</a:t>
            </a:r>
          </a:p>
          <a:p>
            <a:pPr lvl="1"/>
            <a:r>
              <a:rPr lang="en-US" dirty="0"/>
              <a:t>Burns the one on the receiving end</a:t>
            </a:r>
          </a:p>
          <a:p>
            <a:pPr lvl="1"/>
            <a:r>
              <a:rPr lang="en-US" dirty="0"/>
              <a:t>Burns the one on the giving end</a:t>
            </a:r>
          </a:p>
          <a:p>
            <a:pPr lvl="2"/>
            <a:r>
              <a:rPr lang="en-US" dirty="0"/>
              <a:t>“The one who opens wide his lips comes to ruin.” (Prov. 13:3)</a:t>
            </a:r>
          </a:p>
          <a:p>
            <a:pPr lvl="2"/>
            <a:r>
              <a:rPr lang="en-US" dirty="0"/>
              <a:t>“A fool’s mouth is his destruction” (Prov. 18:7)</a:t>
            </a:r>
          </a:p>
          <a:p>
            <a:pPr lvl="2"/>
            <a:r>
              <a:rPr lang="en-US" dirty="0"/>
              <a:t>“Whoever secretly slanders his neighbor, Him I will destroy” (Psa. 101:5)</a:t>
            </a:r>
          </a:p>
          <a:p>
            <a:pPr lvl="2"/>
            <a:r>
              <a:rPr lang="en-US" dirty="0"/>
              <a:t>“Whoever belittles his neighbor lacks sense” (Prov. 11:12)</a:t>
            </a:r>
          </a:p>
          <a:p>
            <a:pPr lvl="2"/>
            <a:r>
              <a:rPr lang="en-US" dirty="0"/>
              <a:t>“…he who has a perverse tongue falls into evil” (Prov. 17:20)</a:t>
            </a:r>
          </a:p>
          <a:p>
            <a:pPr lvl="2"/>
            <a:r>
              <a:rPr lang="en-US" dirty="0"/>
              <a:t>“He who guards his mouth and his tongue, Guards his soul from troubles.” (Prov. 21:23)</a:t>
            </a:r>
          </a:p>
          <a:p>
            <a:pPr lvl="2"/>
            <a:r>
              <a:rPr lang="en-US" dirty="0"/>
              <a:t>“For every idle word men may speak, they will give account of it in the day of judgment.” </a:t>
            </a:r>
            <a:br>
              <a:rPr lang="en-US" dirty="0"/>
            </a:br>
            <a:r>
              <a:rPr lang="en-US" dirty="0"/>
              <a:t>(Matt. 12:36)</a:t>
            </a:r>
          </a:p>
          <a:p>
            <a:pPr lvl="2"/>
            <a:endParaRPr lang="en-US" dirty="0"/>
          </a:p>
        </p:txBody>
      </p:sp>
    </p:spTree>
    <p:extLst>
      <p:ext uri="{BB962C8B-B14F-4D97-AF65-F5344CB8AC3E}">
        <p14:creationId xmlns:p14="http://schemas.microsoft.com/office/powerpoint/2010/main" val="25774302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left)">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left)">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left)">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wipe(left)">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wipe(left)">
                                      <p:cBhvr>
                                        <p:cTn id="4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E8629B-CD77-92C8-5724-117D62353E4E}"/>
              </a:ext>
            </a:extLst>
          </p:cNvPr>
          <p:cNvSpPr>
            <a:spLocks noGrp="1"/>
          </p:cNvSpPr>
          <p:nvPr>
            <p:ph idx="1"/>
          </p:nvPr>
        </p:nvSpPr>
        <p:spPr>
          <a:xfrm>
            <a:off x="65841" y="1800521"/>
            <a:ext cx="11643805" cy="4856312"/>
          </a:xfrm>
        </p:spPr>
        <p:txBody>
          <a:bodyPr>
            <a:normAutofit lnSpcReduction="10000"/>
          </a:bodyPr>
          <a:lstStyle/>
          <a:p>
            <a:r>
              <a:rPr lang="en-US" dirty="0"/>
              <a:t>Tame your tongue WITH GOD’S HELP</a:t>
            </a:r>
          </a:p>
          <a:p>
            <a:pPr lvl="1"/>
            <a:r>
              <a:rPr lang="en-US" dirty="0"/>
              <a:t>“‘No one can tame the tongue’” (Jas. 3:8), so I don’t have to!”  True?  NO!</a:t>
            </a:r>
          </a:p>
          <a:p>
            <a:pPr lvl="1"/>
            <a:r>
              <a:rPr lang="en-US" dirty="0"/>
              <a:t>“If anyone does not stumble in word, he is a perfect man” (Jas. 3:2)</a:t>
            </a:r>
          </a:p>
          <a:p>
            <a:pPr lvl="2"/>
            <a:r>
              <a:rPr lang="en-US" dirty="0"/>
              <a:t>“Let patience have its PERFECT work, that you may be PERFECT and complete, lacking nothing” (Jas. 1:4)</a:t>
            </a:r>
          </a:p>
          <a:p>
            <a:pPr lvl="2"/>
            <a:r>
              <a:rPr lang="en-US" dirty="0"/>
              <a:t>“Every good gift and every PERFECT gift is from above” (Jas. 1:17)</a:t>
            </a:r>
          </a:p>
          <a:p>
            <a:pPr lvl="2"/>
            <a:r>
              <a:rPr lang="en-US" dirty="0"/>
              <a:t>“But he who looks into the PERFECT law of liberty and continue in it” (Jas. 1:25)</a:t>
            </a:r>
          </a:p>
          <a:p>
            <a:pPr lvl="2"/>
            <a:r>
              <a:rPr lang="en-US" dirty="0"/>
              <a:t>“Do you see that faith was working together with his works, and by works faith was made PERFECT?” (Jas. 2:22)</a:t>
            </a:r>
          </a:p>
          <a:p>
            <a:pPr lvl="2"/>
            <a:r>
              <a:rPr lang="en-US" dirty="0"/>
              <a:t>“All Scripture is given by inspiration of God…that the man of God may be PERFECT” (2 Tim. 3:16-17)</a:t>
            </a:r>
          </a:p>
          <a:p>
            <a:pPr lvl="1"/>
            <a:r>
              <a:rPr lang="en-US" dirty="0"/>
              <a:t>“…that you may walk worthy of the Lord, fully pleasing Him, being fruitful in every good work and increasing in the knowledge of God; strengthened with all might, according to His glorious power, for all patience and longsuffering with joy” </a:t>
            </a:r>
            <a:br>
              <a:rPr lang="en-US" dirty="0"/>
            </a:br>
            <a:r>
              <a:rPr lang="en-US" dirty="0"/>
              <a:t>(Col. 1:10-11)</a:t>
            </a:r>
          </a:p>
          <a:p>
            <a:pPr lvl="1"/>
            <a:r>
              <a:rPr lang="en-US" dirty="0"/>
              <a:t>“Be strong in the Lord and in the power of His might.” (Eph. 6:10)</a:t>
            </a:r>
          </a:p>
        </p:txBody>
      </p:sp>
    </p:spTree>
    <p:extLst>
      <p:ext uri="{BB962C8B-B14F-4D97-AF65-F5344CB8AC3E}">
        <p14:creationId xmlns:p14="http://schemas.microsoft.com/office/powerpoint/2010/main" val="41981817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E8629B-CD77-92C8-5724-117D62353E4E}"/>
              </a:ext>
            </a:extLst>
          </p:cNvPr>
          <p:cNvSpPr>
            <a:spLocks noGrp="1"/>
          </p:cNvSpPr>
          <p:nvPr>
            <p:ph idx="1"/>
          </p:nvPr>
        </p:nvSpPr>
        <p:spPr>
          <a:xfrm>
            <a:off x="65841" y="1800521"/>
            <a:ext cx="11643805" cy="4856312"/>
          </a:xfrm>
        </p:spPr>
        <p:txBody>
          <a:bodyPr>
            <a:normAutofit/>
          </a:bodyPr>
          <a:lstStyle/>
          <a:p>
            <a:r>
              <a:rPr lang="en-US" dirty="0"/>
              <a:t>Remember that you BELONG TO JESUS!</a:t>
            </a:r>
          </a:p>
          <a:p>
            <a:pPr lvl="1"/>
            <a:r>
              <a:rPr lang="en-US" dirty="0"/>
              <a:t>Remember that we are “brethren” (Jas. 3:10, 12)</a:t>
            </a:r>
          </a:p>
          <a:p>
            <a:pPr lvl="1"/>
            <a:r>
              <a:rPr lang="en-US" dirty="0"/>
              <a:t>Our “mouth” (Jas. 3:10) was made by Jesus!</a:t>
            </a:r>
          </a:p>
          <a:p>
            <a:pPr lvl="1"/>
            <a:r>
              <a:rPr lang="en-US" dirty="0"/>
              <a:t>As followers of Jesus, “cursing,” “bitter,” “evil” words “ought not to be so” (Jas. 3:10)</a:t>
            </a:r>
          </a:p>
          <a:p>
            <a:pPr lvl="1"/>
            <a:r>
              <a:rPr lang="en-US" dirty="0"/>
              <a:t>“When [Jesus] was reviled, He did not revile in return… but kept entrusting Himself” to His Father (1 Pet. 2:23)</a:t>
            </a:r>
          </a:p>
        </p:txBody>
      </p:sp>
    </p:spTree>
    <p:extLst>
      <p:ext uri="{BB962C8B-B14F-4D97-AF65-F5344CB8AC3E}">
        <p14:creationId xmlns:p14="http://schemas.microsoft.com/office/powerpoint/2010/main" val="7225171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E8629B-CD77-92C8-5724-117D62353E4E}"/>
              </a:ext>
            </a:extLst>
          </p:cNvPr>
          <p:cNvSpPr>
            <a:spLocks noGrp="1"/>
          </p:cNvSpPr>
          <p:nvPr>
            <p:ph idx="1"/>
          </p:nvPr>
        </p:nvSpPr>
        <p:spPr>
          <a:xfrm>
            <a:off x="65841" y="1800521"/>
            <a:ext cx="11643805" cy="4856312"/>
          </a:xfrm>
        </p:spPr>
        <p:txBody>
          <a:bodyPr>
            <a:normAutofit fontScale="92500" lnSpcReduction="10000"/>
          </a:bodyPr>
          <a:lstStyle/>
          <a:p>
            <a:r>
              <a:rPr lang="en-US" dirty="0"/>
              <a:t>Don’t feed the fire!  </a:t>
            </a:r>
            <a:r>
              <a:rPr lang="en-US"/>
              <a:t>In other words, </a:t>
            </a:r>
            <a:r>
              <a:rPr lang="en-US" dirty="0"/>
              <a:t>keep your MOUTH SHUT!</a:t>
            </a:r>
          </a:p>
          <a:p>
            <a:pPr lvl="1"/>
            <a:r>
              <a:rPr lang="en-US" dirty="0"/>
              <a:t>“Let no corrupting talk come out of your mouths, but only such as is good for building up” (Eph. 4:29)</a:t>
            </a:r>
          </a:p>
          <a:p>
            <a:pPr lvl="1"/>
            <a:r>
              <a:rPr lang="en-US" dirty="0"/>
              <a:t>“Whoever belittles his neighbor lacks sense, but a man of understanding remains silent.” (Prov. 11:12)</a:t>
            </a:r>
          </a:p>
          <a:p>
            <a:pPr lvl="1"/>
            <a:r>
              <a:rPr lang="en-US" dirty="0"/>
              <a:t>“Whoever restrains his words has knowledge, and he who has a cool spirit is a man of understanding.” (Prov. 17:27)</a:t>
            </a:r>
          </a:p>
          <a:p>
            <a:pPr lvl="1"/>
            <a:r>
              <a:rPr lang="en-US" dirty="0"/>
              <a:t>“For lack of wood the fire goes out, and where there is no whisperer, quarreling ceases.” (Prov. 26:20)</a:t>
            </a:r>
          </a:p>
          <a:p>
            <a:pPr lvl="1"/>
            <a:r>
              <a:rPr lang="en-US" dirty="0"/>
              <a:t>“The beginning of strife is like releasing water; Therefore stop contention before a quarrel starts.” (Prov. 17:14)</a:t>
            </a:r>
          </a:p>
          <a:p>
            <a:pPr lvl="1"/>
            <a:r>
              <a:rPr lang="en-US" dirty="0"/>
              <a:t>“For He who would love life And see good days, Let him refrain his tongue from evil, And his lips from speaking deceit.” (1 Pet. 3:10)</a:t>
            </a:r>
          </a:p>
          <a:p>
            <a:pPr lvl="1"/>
            <a:r>
              <a:rPr lang="en-US" dirty="0"/>
              <a:t>“Let every man be swift to hear, slow to speak, slow to wrath” (Jas. 1:19)</a:t>
            </a:r>
          </a:p>
          <a:p>
            <a:pPr lvl="1"/>
            <a:r>
              <a:rPr lang="en-US" dirty="0"/>
              <a:t>BITE your tongue!  Let the FIRE GO OUT with you!</a:t>
            </a:r>
          </a:p>
        </p:txBody>
      </p:sp>
    </p:spTree>
    <p:extLst>
      <p:ext uri="{BB962C8B-B14F-4D97-AF65-F5344CB8AC3E}">
        <p14:creationId xmlns:p14="http://schemas.microsoft.com/office/powerpoint/2010/main" val="39265823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E8629B-CD77-92C8-5724-117D62353E4E}"/>
              </a:ext>
            </a:extLst>
          </p:cNvPr>
          <p:cNvSpPr>
            <a:spLocks noGrp="1"/>
          </p:cNvSpPr>
          <p:nvPr>
            <p:ph idx="1"/>
          </p:nvPr>
        </p:nvSpPr>
        <p:spPr>
          <a:xfrm>
            <a:off x="65841" y="1800521"/>
            <a:ext cx="11643805" cy="4856312"/>
          </a:xfrm>
        </p:spPr>
        <p:txBody>
          <a:bodyPr>
            <a:normAutofit/>
          </a:bodyPr>
          <a:lstStyle/>
          <a:p>
            <a:r>
              <a:rPr lang="en-US" dirty="0"/>
              <a:t>Don’t even LISTEN to stuff you DON’T need to listen to!</a:t>
            </a:r>
          </a:p>
          <a:p>
            <a:pPr lvl="1"/>
            <a:r>
              <a:rPr lang="en-US" dirty="0"/>
              <a:t>“He who passes by and meddles in a quarrel not his own Is like one who takes a dog by the ears.” (Prov. 26:17)</a:t>
            </a:r>
          </a:p>
          <a:p>
            <a:pPr lvl="1"/>
            <a:r>
              <a:rPr lang="en-US" dirty="0"/>
              <a:t>“Make sure that none of you suffers as a murderer, or thief, or evildoer, or a troublesome meddler” (1 Pet. 4:15) – literally, “one who oversees others’ affairs”</a:t>
            </a:r>
          </a:p>
          <a:p>
            <a:pPr lvl="1"/>
            <a:r>
              <a:rPr lang="en-US" dirty="0"/>
              <a:t>“Lord, who may abide in Your tabernacle? Who may dwell in Your holy hill?...He who does not backbite with his tongue, Nor does evil to his neighbor, Nor does he take up a reproach against his friend” (Psa. 15:1-3)</a:t>
            </a:r>
          </a:p>
          <a:p>
            <a:pPr lvl="1"/>
            <a:r>
              <a:rPr lang="en-US" dirty="0"/>
              <a:t>“An evildoer listens to wicked lips” (Prov. 17:4)</a:t>
            </a:r>
          </a:p>
        </p:txBody>
      </p:sp>
    </p:spTree>
    <p:extLst>
      <p:ext uri="{BB962C8B-B14F-4D97-AF65-F5344CB8AC3E}">
        <p14:creationId xmlns:p14="http://schemas.microsoft.com/office/powerpoint/2010/main" val="35608541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1153</Words>
  <Application>Microsoft Office PowerPoint</Application>
  <PresentationFormat>Widescreen</PresentationFormat>
  <Paragraphs>72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4</cp:revision>
  <dcterms:created xsi:type="dcterms:W3CDTF">2025-04-09T19:12:31Z</dcterms:created>
  <dcterms:modified xsi:type="dcterms:W3CDTF">2025-04-23T22:11:05Z</dcterms:modified>
</cp:coreProperties>
</file>