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1440" r:id="rId2"/>
    <p:sldId id="2171" r:id="rId3"/>
    <p:sldId id="2200" r:id="rId4"/>
    <p:sldId id="2201" r:id="rId5"/>
    <p:sldId id="2198" r:id="rId6"/>
    <p:sldId id="2203" r:id="rId7"/>
    <p:sldId id="2213" r:id="rId8"/>
    <p:sldId id="2207" r:id="rId9"/>
    <p:sldId id="2209" r:id="rId10"/>
    <p:sldId id="2219" r:id="rId11"/>
    <p:sldId id="2220" r:id="rId12"/>
    <p:sldId id="2221" r:id="rId13"/>
    <p:sldId id="2222" r:id="rId14"/>
    <p:sldId id="2214" r:id="rId15"/>
    <p:sldId id="2226" r:id="rId16"/>
    <p:sldId id="2227" r:id="rId17"/>
    <p:sldId id="2228" r:id="rId18"/>
    <p:sldId id="2215" r:id="rId19"/>
    <p:sldId id="2235" r:id="rId20"/>
    <p:sldId id="2234" r:id="rId2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2E0C"/>
    <a:srgbClr val="FFFF00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02" autoAdjust="0"/>
    <p:restoredTop sz="94507" autoAdjust="0"/>
  </p:normalViewPr>
  <p:slideViewPr>
    <p:cSldViewPr snapToGrid="0">
      <p:cViewPr>
        <p:scale>
          <a:sx n="48" d="100"/>
          <a:sy n="48" d="100"/>
        </p:scale>
        <p:origin x="864" y="-10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Jenkins" userId="0cbe366903348d38" providerId="LiveId" clId="{C24100E3-C1D5-4745-9880-406A6798D569}"/>
    <pc:docChg chg="modSld">
      <pc:chgData name="Dan Jenkins" userId="0cbe366903348d38" providerId="LiveId" clId="{C24100E3-C1D5-4745-9880-406A6798D569}" dt="2025-04-06T11:22:51.636" v="258" actId="20577"/>
      <pc:docMkLst>
        <pc:docMk/>
      </pc:docMkLst>
      <pc:sldChg chg="modSp mod">
        <pc:chgData name="Dan Jenkins" userId="0cbe366903348d38" providerId="LiveId" clId="{C24100E3-C1D5-4745-9880-406A6798D569}" dt="2025-04-06T11:22:51.636" v="258" actId="20577"/>
        <pc:sldMkLst>
          <pc:docMk/>
          <pc:sldMk cId="956452647" sldId="2198"/>
        </pc:sldMkLst>
        <pc:spChg chg="mod">
          <ac:chgData name="Dan Jenkins" userId="0cbe366903348d38" providerId="LiveId" clId="{C24100E3-C1D5-4745-9880-406A6798D569}" dt="2025-04-06T11:22:51.636" v="258" actId="20577"/>
          <ac:spMkLst>
            <pc:docMk/>
            <pc:sldMk cId="956452647" sldId="2198"/>
            <ac:spMk id="50" creationId="{5CF8F2D8-B4CF-8A43-D6C6-48FAC3F88EE4}"/>
          </ac:spMkLst>
        </pc:spChg>
      </pc:sldChg>
      <pc:sldChg chg="modSp mod">
        <pc:chgData name="Dan Jenkins" userId="0cbe366903348d38" providerId="LiveId" clId="{C24100E3-C1D5-4745-9880-406A6798D569}" dt="2025-04-06T11:21:00.085" v="255" actId="6549"/>
        <pc:sldMkLst>
          <pc:docMk/>
          <pc:sldMk cId="2453266015" sldId="2201"/>
        </pc:sldMkLst>
        <pc:spChg chg="mod">
          <ac:chgData name="Dan Jenkins" userId="0cbe366903348d38" providerId="LiveId" clId="{C24100E3-C1D5-4745-9880-406A6798D569}" dt="2025-04-06T11:21:00.085" v="255" actId="6549"/>
          <ac:spMkLst>
            <pc:docMk/>
            <pc:sldMk cId="2453266015" sldId="2201"/>
            <ac:spMk id="2" creationId="{D56C8092-3E27-AE20-9604-CB2781CBE4BE}"/>
          </ac:spMkLst>
        </pc:spChg>
      </pc:sldChg>
      <pc:sldChg chg="modSp mod">
        <pc:chgData name="Dan Jenkins" userId="0cbe366903348d38" providerId="LiveId" clId="{C24100E3-C1D5-4745-9880-406A6798D569}" dt="2025-04-06T11:21:30.845" v="256" actId="20577"/>
        <pc:sldMkLst>
          <pc:docMk/>
          <pc:sldMk cId="3949565498" sldId="2209"/>
        </pc:sldMkLst>
        <pc:spChg chg="mod">
          <ac:chgData name="Dan Jenkins" userId="0cbe366903348d38" providerId="LiveId" clId="{C24100E3-C1D5-4745-9880-406A6798D569}" dt="2025-04-06T11:21:30.845" v="256" actId="20577"/>
          <ac:spMkLst>
            <pc:docMk/>
            <pc:sldMk cId="3949565498" sldId="2209"/>
            <ac:spMk id="50" creationId="{2D25549B-E1EA-FF3E-C63F-8EEC046825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623E983-8662-1571-2870-6F2767BCB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FFB30F8-9975-85F4-4BF1-7F074210E07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4DD7092-7D4D-9760-1805-D1C658F15A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2501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A001EE0-7E87-6D25-1CBD-D03430D60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FC382F7-60CC-4559-C828-12602E890A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7B9FBB1-DBD7-7DCD-F1D5-4003E676AD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8707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E94E47F-7C7F-92A1-8761-E49D8DF34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D277A62-CF43-5C60-17D0-07F7AB1C7E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33C1CC9-60AD-D42B-DEA7-BB5D802D7C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5543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23D7132-1259-5C03-D031-DE1591E85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13DBF30-A35C-4B14-2C71-5F15619452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613021E-F414-FCC8-AD24-181A6F490B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1535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E64475F-DE5A-2A15-5709-5BC9246EB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BB4B768-B054-4D6E-7BED-4B67776E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A034499-2DA4-AE81-F848-DE03EF1E03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242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3876D2B-0F6B-97C4-8AD7-5CB45969C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0F5265F-C2BD-7EE2-1653-01B1F5B043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76AB540-ED76-1071-F566-E9AB26DA7A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9575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620472B-8C6E-A2A4-93D5-9F8015CF4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3317EA2-5BB5-BACE-0428-6EE0FDFE9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8BF88220-6A4E-40AE-6B41-4DDBC8DF7D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620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263071F-8BC1-8F8C-4FF9-216D15358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845B7FA-3D12-1456-B8B0-8D738B75FB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4BC1C21-4122-7751-1BE1-2F506B2FB8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74104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0AA202A-E4F2-D2DB-B268-8222DBCA7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B9663E6-3E7F-7F39-C565-5BFBA55EC1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340EE30-07B8-E35A-BB23-4103958AA9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66806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F3E3E55-E147-274E-260E-CA55E874DE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B232784-EC94-ACC0-FF6C-BDEB06CDA4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29DC316-9093-4E6A-ABE7-7534AAB043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2312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0C5862B-B955-EAED-D69B-E22823305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0FB646D-83FA-663D-D401-2C3EF9E01E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83E7EBF-FAFB-E75A-880D-D758C98F04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005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BAB401D-2CAD-DEEE-40FC-9248A7ED1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B0A1274-8102-6948-6863-CDB7F0E0CB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EAEBEEF-E8D8-6831-4B15-DDA724BBC0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8231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9A81445-F56F-9562-A0DF-00D076C11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EBAC1F4-98D9-93F2-843A-23125306AE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ABF7D1-364A-009B-1131-9B1C8FF53F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7464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2C9F246-4011-3FCE-D824-D7CD81527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59AF51C-A0A7-3E6D-FBB9-2594E0EB23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8268B08-8A7A-1E8E-5688-E8CB63EF50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92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F2EEB37-DB92-1110-8A6E-D11EE8CC0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114C608-536D-BC67-8618-5AE6EA15574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80712C7-559E-9C4E-7E7C-FAAB80CDFA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0323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8EDF7E4-BFFB-097C-A496-929C31CBB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A3D1B26-2DBB-FC33-EEC7-9BB6278EB1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0946243-9C08-2100-EACA-C815FFEB34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506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9135E60-C580-63DD-A4C2-60C160EC6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F983313-33B3-1BBB-6E21-27D69D662F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5559AFF-7A00-786F-AE55-259EEE951E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0956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1260C66-8F67-5299-DD9F-0E7BC6AE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DED1F0F-E44D-D21A-EE77-D34FBAA0AA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76CA58E-EFF8-0BC0-25C5-5E5486D5B0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95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2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One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April-June 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551727F-E030-A0F6-E658-69A3E0878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F52458-FB30-3884-2FE6-DBFF2737D510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815F25F-D4ED-0640-36AE-CF3561599698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52DBC6-97AD-EEC1-99D4-C88E204FE81A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F662B0-05E8-88A4-30B3-9AD18F80D310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B6646C5-896D-9151-9C8D-DBC0DA8A87FC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0467045-D011-209D-02EB-18C78B1721A8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9E2B1F-7340-0A84-5091-2066269496F6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F085BEC-B8D3-E1C4-0564-9312F6CF3EE5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B92BACA6-AF23-BAA3-9B1D-FBFE72A5C239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F119F87A-7A7E-2717-A5EF-E8F1F36D8C8D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AD6E2602-CF66-FEBD-3A68-34D9AEC52E62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BBE48F6D-FDFF-AB54-3C12-93B0E4B34F82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3228412-3E83-D7F5-E3F9-C1963AC42F51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183ED180-253A-24DE-58B3-A7BA7DC669EB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C16A8044-CA6D-40D3-A3A3-8E48BFC7CB41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49C66D5-1B50-BCEE-8219-1A3A415D1812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F9CC9F1-FF12-F45C-119C-04FDCA8AE0B3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4CA992AA-558A-6EBB-A5A3-ABC37C388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6FEC6E7-D973-13D0-4F9C-8EB925341B53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238501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487BA84-38B3-ADE6-4A5A-578F95DB6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2775E2-0F93-4318-D74D-1AD22918387C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DA24ED3-7981-2D05-2B02-1B4E717DB1EF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3BC7465-A2EE-A157-4F22-AE14B8033509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D1F79-5A14-F336-79C7-D5B9103F8DDF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7662013-698F-8EB7-41F8-728CF275A9FC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4F36C3C-E689-9DC0-348C-ECFCB5118E27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64AFEE-9F49-FC85-E0DA-07AA1A844623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945BE44-1DFC-A064-06A1-23136D635BE1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F84671AF-ED5E-BBD7-6434-61FE34B6B576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941E7BDE-A0BB-B406-AB59-E8122F4F933F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22FE99F5-6842-4B7D-D18B-4981ADA67757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595F0BC-8B18-11C5-92B6-0D963B0111FC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005857FD-06DB-454F-2AD7-BA8D381EBCCC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07C3143C-5AC9-8E3C-6BF7-B0AB84082024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90F430AA-5D19-6F86-E454-843A8F937AAA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2FAD00-9218-81B6-BF86-E9F2AD6BFB4A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FF70965-01EC-D5FE-22FD-3F37296BE309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D9D75504-E3DD-A1B5-10B3-DE5344B0C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773A8F-4A13-6738-897F-755E960FFC10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221189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61A0F9E-9661-585F-62C5-60B5D4E09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52C842-D12E-A824-A4F2-FE6E6A2554E9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204CED1-6172-C207-CE5F-B8F16E395116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219F12-CE1A-D7FF-35E6-8BD4D0E8EDF2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E952BB3-CE00-34B2-8EEF-D5BFE71A3D3D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57984A-835A-62A4-A1E9-D43E253B16CA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8F19D43-8586-6B30-277D-F2C9DC07598B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CEC3C8-F939-5411-8FC5-DFBEC990DC45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36DF720-C3C7-DBCB-330F-3A757EA5726B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B271ECF-137D-5E39-43F5-12C9C9B341D6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67B55462-5394-3ADC-44BD-C834BB9E4C11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FB7A2341-2944-6C6F-8871-3002AC8F7C93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67DAFCF1-CD57-387F-CEFC-2AFD440E31D7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9003B55B-46B4-97A8-9EFB-8CFC70D93C55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28F6A192-06AC-71C3-88A4-1F9DA3236537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95E42A5B-9349-87CD-4AB3-58DC34D4FF98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F1C0DE1-41E1-75E8-81D0-69A0BA2BB9BB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E01DBEA-77CA-8887-312F-0210D11947B8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3E6F4051-AD51-5754-C847-694D4B88E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150B7C-1115-05D0-C8CA-D141AE754C3D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68665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12E9D5A-A05A-65EE-F203-36786C31A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510748-F691-4F7E-60C8-13A7A52DA8C9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BBE37E9-1894-775E-DB0D-DDDC50C19084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BDC31EA-C12F-E3CA-A83D-43BC3F9565EA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237C42-14B8-57F6-7E69-433CCB94D566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3A5212-3E6A-85E4-91DF-CA244BDCF154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CAEF3DA-6B70-A21D-DEAA-0751541F215A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271670-AD45-2BCC-5D54-13011872E14E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2F5B05B-1385-B0E9-6F37-6521C923E2EE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B04D9CC0-E11D-228C-A529-A496E3E97283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DA06699F-9690-56CB-A737-E903C12398CC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D3EEF1D-2C8A-4A52-7DBA-56D21FB1BDF3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09165B0-57BC-0B56-7295-2C7E2FEA5366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DF239C41-6162-38A4-0550-5389ABFDF293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C1CF2DB1-1DB7-B508-66FA-E55BFE898D69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AEB47EE1-6F2C-DEC3-7566-D99C091FE79B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6AE466-D305-94C6-FEF4-5E842C892549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6D9AF9E-9A20-8773-0E61-11FF63C2FE98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27702BB2-7714-DA2C-4046-9393A4916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D156160-5031-5FAC-551A-BDCE4249F853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4235224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DA4FD46-14C7-6BE7-51B3-81239E867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3AEDF2-356D-B4ED-C02F-E1A1D984BCAB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7DC37BD-876A-D3FD-3BBA-35C9CC8D42E6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70D480-A61C-B192-1BC3-CEC8205F8BB4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36A94A2-6526-E4AF-6427-E5E575AC14B7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E939490-77F1-ADDC-E661-7909B612B876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6D8BECF-5421-CE4A-35BA-8CA8CB6A2D33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E6C523-FF3B-2C43-A26A-4FC11126BE05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D07414B3-C4BA-5D57-A03F-6E7CD41F7B27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1F76E91F-ACC9-21F1-5920-F4455BFC726F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8CD89180-5767-76B8-823F-6D38947E48EA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7C8D45A8-D5FF-F507-E154-F037CCCDAB6A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62B9CAAB-81C3-206E-C491-56E79267E859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238E39D0-6BE4-679D-8A87-228942B6E249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8B443A00-FC92-7522-6165-1D000465FBFD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4B6A060E-FEA2-73BD-8850-31B1CDCAA6DE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569B60-C286-E62D-3CE0-9D45A85D68CF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012E0AE-EDAC-DBF9-B3F6-D8B89568B641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F6B570AF-7E83-417C-1762-A28A3FDF6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E39E406-2169-6541-F1A4-85B4093B7F93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429223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71161BA-7E74-55AE-80C0-FFD49DAF8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B132E3-A8D0-B07E-FF46-6EA9D7FC8A59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0B4BF05-65D5-74DB-F4A3-FE3CAFBE272C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7EBF5F0-CAFE-4ACD-77B3-E7E2915DA914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B92BF4-1C51-EE44-58A8-E63353689E64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7CB8AF-D194-8B11-F659-56FE7117E1FA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DD01C0A-C2A4-EB42-85C3-3ABC1CCD9D54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B5FB4B-4FEA-CE9F-5EE3-CD1A060465F7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C00804F-30D5-7091-BAAD-60F1B02EAA6F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41922E3A-4589-EC0B-53D5-5C8C829080D4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B2F10842-8748-2E9A-17C9-2A4A6131A1E4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6A26BED1-9633-D596-6BE6-1FC89926DBB0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34D14450-CFDA-9925-3994-41F6AE907C03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C1B83D8E-B00F-7A1C-7320-2BFC41F875C6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9B7CCC90-3A84-3976-B1E9-14A55199342F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E208018C-CFCB-8765-79F7-0812C43BCEDB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8CDDE5-7825-C0AE-57E8-21FEB295EF7D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1906C42-D6B7-85C8-537C-21C07C2CC607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6DBEA08-903F-8256-5D65-1E2EA77B2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9CB2BA-2A6E-037B-2E93-6BA45AA13BB3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926884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7D9802D-E550-D9C4-D3B9-B9E9446BB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529ED21-AC07-3C08-1DE2-B4E5404B476E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71A2321-74EE-54B0-D44B-5B1CD0821D96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3BEB4D-C47C-F2F9-D337-7BD5A943046B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018098-6EE5-C5E3-0F50-369E8ED084E4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154AF8D-ED6C-B8F1-2183-63ADE8B25FAD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09F02A9-B019-07F6-D170-76944B11448C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F4AD53-7087-FC63-A199-83B04E9EC8F9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--Absalom</a:t>
            </a: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3EB0CA07-62C9-D7FA-7B20-5412D92CDBD6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68ED5BC6-6C48-70C6-14FE-DB70C97FE240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8D3178A5-5D88-3318-281D-B0EE69E7DB7C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67CB4877-24D2-F3E1-2726-0BDC01147937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C4FCC422-CDAF-D7F1-4979-60823DA1A8BF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C49BD0B4-99A9-9282-4023-71076001D1CB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C2464A53-5986-0E90-E661-43B73C6016E7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ECCDA4E4-087D-EB52-054D-B7CBF5B35F8E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EE8E331-E434-8F8E-A9B2-43DF485AB7D7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561A043-765F-6ED1-0B15-8A313EE7FDCE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5EC7D5AC-0045-C294-344A-FFE173EC8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986F2EA-92CB-AA2D-87A6-6ADDBB7F5A09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45319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B53FEFE-4BCB-DD66-FD7F-88CA18917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223AF0-2F20-61BA-02BE-C91880B200CE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50B9C37-9FC8-42DA-74EE-6C78CD48F86D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7463791-67FB-F47A-80EB-A0CA3795159D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3450960-86FF-77FA-42B5-4D70D0DFB68A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89E6E6D-1454-119B-60AC-57F0E94378D7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FDCDD8E-E388-D2B7-8B22-F87513274656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47AD753-1EF5-E101-812D-5609DC9006B2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--Absalom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    -- Flight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407BD51-291E-5A02-4966-BAEFCD772CC8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9C2BB96-0EAD-508B-6D7D-2D28320C363D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82949868-A453-D63C-12AF-976DBE362DBA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7C9D8CB-0A41-3ED8-3315-0C097AE7D7E0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7ECD6758-E75A-BBD3-CEF7-9CDA6B4C4916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7DBF0E2-566E-4D1D-E31E-D4F94DF45E86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E266B305-1985-FD01-35CA-1273E452F8AF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EC518BEB-27E0-B6C3-40EE-1E8AEF59C7DD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0CC1141-1D02-B044-AF9F-9DC11E236C4A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848D46E-58B2-59B4-7316-F58D6E6E3B09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4C901CA4-38DA-6094-7D82-78E846B76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3B6A37-74A7-1F7F-9280-218FC8F8DA89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152769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BC49525-3722-93FE-0178-AAA2D1D87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884C1B-C5B8-3E9F-AC4A-1F903E537CED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D989DA8-97D3-77D2-0080-EE36CE6CCA27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100031-8432-60EB-8CC5-ADA2D2556322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EB8C61-95CF-07B4-3AB8-F3DD4ECE8C9B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04B53C-BE96-82AF-DA90-1E221230D34E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BCEE819-EA77-0DCE-002D-4D27907090C3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0FF39C-93AB-CFD0-B06F-F0FE9C7DF417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--Absalom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    -- Flight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CDCE75B-28F5-C1EC-5DB1-91E6F2AB1A04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F7D5E142-0F2E-99F3-D698-80E03FCECAFE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3DFF3E02-A8D4-72C6-4CCE-BEC9D5E2BF9F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95E062B6-5F3F-D1CE-1A5C-A0E3C211344E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8C3297A3-60D0-845D-785B-B25C51F0A988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5BBBE3E5-1620-DE10-83FA-615287969021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515A6B00-C32E-E62B-100C-B237B8159D89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4F5FD9CB-BCF6-8801-ECA2-09E4A7905AE1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B308771-10F2-CE87-CF73-5EE42CC8046F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F423F2-DD69-B16C-CC03-6439E827F265}"/>
              </a:ext>
            </a:extLst>
          </p:cNvPr>
          <p:cNvSpPr txBox="1"/>
          <p:nvPr/>
        </p:nvSpPr>
        <p:spPr>
          <a:xfrm>
            <a:off x="9459441" y="5045674"/>
            <a:ext cx="2579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-- Greater Peace</a:t>
            </a:r>
          </a:p>
          <a:p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DC4E06F-7F19-2447-16E0-353CDD39C67D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A3C2C41F-2DD1-6AAE-5864-A5DD51401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D8A790-79FD-6FA6-DE60-8C3214756181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4247212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E1CA04B-50F1-EF01-2E54-52337EAE7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174A475-93BA-58A9-7AF9-EFFB23F601B8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BAF8E2F-E681-13C3-B8B6-AA5134C9151E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ACAB519-ED08-9F87-08A5-84A3ECD2AC5B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03593A9-ABE0-3AA5-D98B-8A5A2D3D6C64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B770CB3-51E5-3022-8C47-E11C76DA63A7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27F9AE7-2ED9-ED6B-C079-A15FCDE10922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AB413D-D052-C592-D3A9-4C6E7A1B5462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--Absalom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    -- Flight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FC3A5CA2-8317-907F-F3DB-A609DE9E6899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31588994-F120-C764-1F4D-D2DBDD36B218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D9CA673-BA17-4BCF-60E1-0E65FD7947A2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975DBE1C-F01E-1831-3D33-2955F2452488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8F824B46-5C8E-915F-A93C-4D050713EB93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F767B3DA-C49F-D6E4-F0FA-7C4CB0BD847D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1F679524-E841-338C-7394-BABDA503EA20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A6F493FF-7F5F-C470-6071-7D8D552C4458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C1637D5-E5B7-CB12-E6DA-72E5A059C1D5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6300E68-A690-5D56-9906-16571F68E95C}"/>
              </a:ext>
            </a:extLst>
          </p:cNvPr>
          <p:cNvSpPr txBox="1"/>
          <p:nvPr/>
        </p:nvSpPr>
        <p:spPr>
          <a:xfrm>
            <a:off x="9459441" y="5045674"/>
            <a:ext cx="2579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-- Greater Peace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-- The Psalms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CAB28EB-B2CC-96F6-DB43-D9F946F63B1F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5292ABD-5BDD-0E1A-4D10-9CFEAAE81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832CF76-109D-1EA7-4850-DBC800A6E091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48466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Dan’s Lesson Plans--“Impossible” Dates For This Study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 6	- Introduction and Overview of the book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Ap.13	- David as king over Judah (southern part of the kingdom)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Ap.20	- David and Abner and Ish-</a:t>
            </a:r>
            <a:r>
              <a:rPr lang="en-US" altLang="en-US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bosheth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becomes king of Judah &amp; Israel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Ap.27 -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&amp; Bathsheba, Uriah, and Nathan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 6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David and Psalm 51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Ma.13-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captures Jerusalem; bring ark (Uzzah); plans to build temple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Ma.20- David and his enemies: Saul, Abner, Absalom, Joab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Ma.27- David and his children—Tamar, Amnon, rebellion by Absalom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1	- David and his last days 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AE6EED3-A21A-654E-C407-5F35A2FCF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21FD062-9F61-3D41-9C5F-5FDF4092D819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78BF0E0-BC47-7301-3521-BF522D505CAD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C998253-BCAB-A688-9A92-339433BEF9D2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0F1D5E9-FB8A-2F6E-8781-2CA956D1ABFA}"/>
              </a:ext>
            </a:extLst>
          </p:cNvPr>
          <p:cNvCxnSpPr>
            <a:cxnSpLocks/>
            <a:endCxn id="28" idx="2"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910FFD-B508-2A35-5753-BFED5A429BB9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13FDE89-F37A-8129-C7F3-3E94ECEDE19C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D01E0E-D72B-F262-2E0C-013ED7657E18}"/>
              </a:ext>
            </a:extLst>
          </p:cNvPr>
          <p:cNvSpPr txBox="1"/>
          <p:nvPr/>
        </p:nvSpPr>
        <p:spPr>
          <a:xfrm>
            <a:off x="7133612" y="1585571"/>
            <a:ext cx="46092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-- From grandeur to the pits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-- Sin with Uriah’s wife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-- “Thou art this man”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-- Sin’s consequences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	    -- The baby died!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-- Psalm 51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--Absalom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                   -- Flight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411282E-9B5A-1F43-6D1C-C1A9483CEF83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9E6C163-F260-FC7A-F43C-D221AB10B9C1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C8D2DAAE-8D77-2C42-D210-BD0CC6DD5923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46A3D7BE-6E14-58B0-E69C-94666432CE6E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957581E4-561F-AACD-141A-F710DF7EFC77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1DFA3B90-36C7-89F0-522C-CAC1DC1B5FCB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B918A1DF-9A64-104C-DA93-6CF7278A57A7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18D4BC85-DFA5-5640-7C6D-1CF885C3F9CE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8CA00AA-A969-F83F-CCD2-D68F3B1287E4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B12B10-7977-A232-8B8A-2AC6DCEACDED}"/>
              </a:ext>
            </a:extLst>
          </p:cNvPr>
          <p:cNvSpPr txBox="1"/>
          <p:nvPr/>
        </p:nvSpPr>
        <p:spPr>
          <a:xfrm>
            <a:off x="9459441" y="5045674"/>
            <a:ext cx="2579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-- Greater Peace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-- The Psalms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-- Solomon reigns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7C9CA64-2B9C-C80F-250A-AACF18BB7656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8DA6F0B-891B-8FF3-3AFF-1F20EF6F1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854402-EEE7-5DF5-FF4D-EC9050225A1E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14755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EBDAACF-CDC9-C5AA-F8E1-6D74511E0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B42462A-424A-65EF-BEBC-A0DFFB4E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A3732A-185C-CB19-31ED-7E83A05328A5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4EE1E8C-C093-BA53-76A2-C64A42CE7F93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032363-17A9-5D72-FA93-3E3562505999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6A95BB6-CFBB-2A4A-3D49-273EAD7BDCB2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E0150A-9E80-3972-E04E-A524EEBA6443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4CF968BD-277B-6711-829E-EBE17BBE694C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DC03910-6C9F-1537-E7BE-7102A5C43736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F58A2205-A713-74CD-ACE7-9356A1F13399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F0DD2F30-8E02-19A1-039B-A35B7BA53F39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53132CB7-347F-DAEF-163B-1AB517CEA2D7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D8D663C-5457-099C-CF91-47A22686E93A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CB851A65-F9BB-16AC-BE7A-891DC9F5C6A9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80FF6C8D-40E1-42EC-F14C-D080AD075DAC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6872C21-3F2D-579B-F36D-76E66152497F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7289810-96E4-B56B-853D-35B36B663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DD7C3C9F-3CFE-0E2C-C657-B88F2EEF52B8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	 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DF2A39DD-0899-2E0A-250B-B04D2860A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A9FD09-78F5-8310-8742-6DE7A11E4909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82603D-04F3-022F-1D00-45EC171533F9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489CDD6-9C45-BBCC-58D9-4492DCEC0512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627E25A-420E-ED65-CB99-A1549402F439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64B7BE-5A51-89A8-DDB7-F1C58DEF5841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E631550-F96C-EC86-9D9A-47D2764F93F5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34D87D9-D299-C85F-DF9B-136E5659379C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026A953B-6221-67A3-7ECF-325EC8A390C0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59E7C86D-651A-FAB2-77A3-4092062AB4F6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A523234-448B-5D58-0A44-3891DA7F6EAD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FE1ABEE-E8A1-51C4-FD22-E09F589A88FB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7EA59ED1-3FC5-CA94-FA9E-7C3C4D1D1E24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4A587C67-B197-03B5-B63C-803BCE788CB4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DFD16D1B-2A4B-919A-F568-CF8E85CAEF44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991AE14-8E3B-9780-6ACC-53DE68F60AF4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08E4F0F-FE20-D41B-36F1-C37174C92A63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C8092-3E27-AE20-9604-CB2781CBE4BE}"/>
              </a:ext>
            </a:extLst>
          </p:cNvPr>
          <p:cNvSpPr txBox="1"/>
          <p:nvPr/>
        </p:nvSpPr>
        <p:spPr>
          <a:xfrm>
            <a:off x="1171188" y="2884801"/>
            <a:ext cx="82506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5326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C32F82C-B7CC-710D-59BB-121DC7C13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608C942-97BF-D80F-281F-D7264B51805A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C7DAAD3-E037-2BF0-52A1-79D8A038ED11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1A33268-27DD-3FCD-D5EF-E0D7DEBEA9A9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9BAB3A8-58CE-0C27-DB44-A5F3107795EE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7924A9-C539-01C9-7BCB-FC884A10C7F8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B3CD547-51A3-12F7-73AD-2BE99FEB9643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EB3A232B-ABE9-7488-DD07-B420C3EC30BD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54A9349A-F659-9154-6657-6DE03B677DE8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B474EB1F-5916-4B0C-A695-86FB97BE26CD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92FE3629-8D3E-0F02-9C56-36891B60213B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F7020F73-F8EB-F6B8-F765-A70CD7FB9B10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D9867E5D-B7B6-95E7-59B5-129D04CD0C4C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7B223012-3B2B-B1D9-2B7A-DD775066F526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726F75F6-D66A-835B-82D5-FA8A5650E260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E079A9-80D0-FC04-5FC1-07F61E720F7A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65B46F7-98BF-41EF-9D56-88E420E40ABA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F08BBF4D-B0F7-91EC-53AA-E41E9FA6F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F8F2D8-B4CF-8A43-D6C6-48FAC3F88EE4}"/>
              </a:ext>
            </a:extLst>
          </p:cNvPr>
          <p:cNvSpPr txBox="1"/>
          <p:nvPr/>
        </p:nvSpPr>
        <p:spPr>
          <a:xfrm>
            <a:off x="1018788" y="2732401"/>
            <a:ext cx="84662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95645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2372A01-43F3-D45E-749E-4F1A6D8EE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8EBD203-E1BB-9CD2-BFC0-CC9333504D18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9F194A-F8F1-FFB0-99A5-19DBF6F28231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C03CB9-79D8-DB8A-84F0-2805062AFE8F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2B28CF3-368D-5D36-51CC-62D38C7433DA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1E96379-7636-B686-15EF-5A4869360EB4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F3105C-8476-48B9-755E-9B9222DC37BD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E30B84C-7820-117B-CE5A-5EB3B3284194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3E136A99-4156-5931-A6A2-597F8E1D720F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877861D2-CD23-25FB-9E42-3C6BE2E53AFF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CC973D79-6CBF-2F12-881A-7E3CF6F523D4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8EB6BCE-A588-951A-34E9-EB85FC704848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9B222CDC-291B-D302-1488-DFD154DBA843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AD9DF15F-1603-ACE1-BB14-A23DBAA4FCA0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FDBF77E4-C655-2D1B-150E-146F383003D6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F0A9C4-7627-465D-C1FB-A179F2C7E95B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575208D-89A9-9482-5FA9-F125C9CE3BD9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202C80ED-C72C-7EDF-3244-D959B788C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D7C607-3581-A2D4-2224-FEA3EF1575A1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240000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853BAF6-1704-1125-2123-F6FCC452E3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ABE808B-B492-BE01-E935-B6AF39FD1B18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4DA5571-65DF-8C06-061D-AD84F545EFD7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295405-7F93-90F1-EB7A-BE915B7F8D53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DC2F90D-F492-1C8A-0FD2-95353928DA57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F633962-7493-73D0-D3C9-D09303B62F36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BD78D3E-81BD-0C03-92F4-6C207EAFB986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74B20DC-CD24-F377-7783-C0021F8742A3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DAC5F7A3-3F7B-8D86-3E9C-D294997CE532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98104E19-B9C8-0ED7-8892-BC2CB6AA89AA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20335D1E-BF2C-5453-C7EA-CC9E337F87DA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A0365BFB-789E-2422-7BF6-C3179D09C540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34FA4877-9E8A-6BDB-9577-F61645BE5267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6DDDA1E8-1FEA-2579-0D07-A8899CE72A20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E097AA2B-9227-3AF3-91B4-0752E12553AF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3693E93-0DBF-C80C-11BB-B4799E669A22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7AB2D4B-1906-7F64-DF8F-2E2DFBBE0FAC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1005C5C8-3F0E-725E-7131-8C824415D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086A2A-3618-2ABC-EF1D-0EA380E5F1E3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400706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CD2612C-846F-628D-3FC1-D95D5F6BF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0FB1D2-F5DD-5F75-3879-358636F06BEC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46A34CE-AECF-E27A-97B8-349B38E9F7C9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E1CEA9-209A-77D1-3BE2-CCB5E38930D9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E3B888-42A0-0D5B-C864-421AB192B277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E64643C-2855-6670-B9BA-2D5AB1ADBA78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4F3509-0A73-1642-1D6F-F1054F4280E3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A2B43B5-644E-5EBF-C66F-2DD6985093BA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30B0DEBB-2591-2665-E7D0-9669584C942A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828586BE-8390-8211-ABAD-82E92CBBECD6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DBB086D-DC53-E694-753A-5EEED66188A3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026D75D-BA5B-6B16-4D8E-7093B05D6250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15234CA6-11AA-5408-9B5C-86C4E2F0C873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E28C1453-C44C-0828-555B-A04EEB62EC47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F3ABD411-D44F-0EBC-FF16-FBA49EADCC96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EA4D255-786F-B52B-C85B-B15DE6CF2C05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86149C6-C363-98B4-50CB-E7C4EB01DB13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DAB6E851-2BC8-EC95-1889-A7282F1C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C555B1B-98B2-0AF5-E934-755337D1AFD9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3463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9F6D722-9362-FB23-3015-1111A9BD2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EF085B7-DDB6-9BFC-67D2-38B0F4D4B25B}"/>
              </a:ext>
            </a:extLst>
          </p:cNvPr>
          <p:cNvCxnSpPr>
            <a:cxnSpLocks/>
          </p:cNvCxnSpPr>
          <p:nvPr/>
        </p:nvCxnSpPr>
        <p:spPr>
          <a:xfrm flipV="1">
            <a:off x="314829" y="1770743"/>
            <a:ext cx="6652028" cy="4256818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5E1F45-85C1-751A-4F29-EE9F5216EA5E}"/>
              </a:ext>
            </a:extLst>
          </p:cNvPr>
          <p:cNvSpPr txBox="1"/>
          <p:nvPr/>
        </p:nvSpPr>
        <p:spPr>
          <a:xfrm rot="19656864">
            <a:off x="-79349" y="3623360"/>
            <a:ext cx="6540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C290C"/>
                </a:solidFill>
              </a:rPr>
              <a:t>Ascending over Judah, Israel, Nations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B500BC6-44CB-2BC4-2930-62FBB2BCA881}"/>
              </a:ext>
            </a:extLst>
          </p:cNvPr>
          <p:cNvSpPr/>
          <p:nvPr/>
        </p:nvSpPr>
        <p:spPr>
          <a:xfrm>
            <a:off x="6778171" y="166914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0C08AA-BDAB-471F-A776-6DB745CA5A5E}"/>
              </a:ext>
            </a:extLst>
          </p:cNvPr>
          <p:cNvCxnSpPr>
            <a:cxnSpLocks/>
          </p:cNvCxnSpPr>
          <p:nvPr/>
        </p:nvCxnSpPr>
        <p:spPr>
          <a:xfrm>
            <a:off x="6952343" y="1770743"/>
            <a:ext cx="2485874" cy="2861816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648D4A6-48E7-F27F-1B1D-B8EED26429BF}"/>
              </a:ext>
            </a:extLst>
          </p:cNvPr>
          <p:cNvCxnSpPr>
            <a:cxnSpLocks/>
          </p:cNvCxnSpPr>
          <p:nvPr/>
        </p:nvCxnSpPr>
        <p:spPr>
          <a:xfrm flipV="1">
            <a:off x="9419771" y="4296229"/>
            <a:ext cx="2138813" cy="406399"/>
          </a:xfrm>
          <a:prstGeom prst="straightConnector1">
            <a:avLst/>
          </a:prstGeom>
          <a:ln w="38100">
            <a:solidFill>
              <a:srgbClr val="FC290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E5F200B-0E71-91BC-056E-4FBA076D2191}"/>
              </a:ext>
            </a:extLst>
          </p:cNvPr>
          <p:cNvSpPr txBox="1"/>
          <p:nvPr/>
        </p:nvSpPr>
        <p:spPr>
          <a:xfrm>
            <a:off x="5961245" y="1253463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Bathsheba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798AAB5A-2A1B-ABBA-172E-C598469217B3}"/>
              </a:ext>
            </a:extLst>
          </p:cNvPr>
          <p:cNvSpPr/>
          <p:nvPr/>
        </p:nvSpPr>
        <p:spPr>
          <a:xfrm rot="19622473">
            <a:off x="5824603" y="1876339"/>
            <a:ext cx="860470" cy="242692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8EE977A9-A9A5-BD88-180A-0FC88B806C65}"/>
              </a:ext>
            </a:extLst>
          </p:cNvPr>
          <p:cNvSpPr/>
          <p:nvPr/>
        </p:nvSpPr>
        <p:spPr>
          <a:xfrm rot="2919172">
            <a:off x="8209319" y="3585051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294E1EF1-2E55-D915-DB55-A3C9BC0B9CAD}"/>
              </a:ext>
            </a:extLst>
          </p:cNvPr>
          <p:cNvSpPr/>
          <p:nvPr/>
        </p:nvSpPr>
        <p:spPr>
          <a:xfrm rot="2919172">
            <a:off x="6896658" y="2045136"/>
            <a:ext cx="487446" cy="169961"/>
          </a:xfrm>
          <a:prstGeom prst="rightArrow">
            <a:avLst/>
          </a:prstGeom>
          <a:solidFill>
            <a:srgbClr val="FC2E0C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917F574-09B9-DFAD-605D-316A7B021942}"/>
              </a:ext>
            </a:extLst>
          </p:cNvPr>
          <p:cNvSpPr/>
          <p:nvPr/>
        </p:nvSpPr>
        <p:spPr>
          <a:xfrm rot="2919172">
            <a:off x="7234167" y="244935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1EAEC91F-5B6F-F927-EF0A-3C18986A497F}"/>
              </a:ext>
            </a:extLst>
          </p:cNvPr>
          <p:cNvSpPr/>
          <p:nvPr/>
        </p:nvSpPr>
        <p:spPr>
          <a:xfrm rot="2919172">
            <a:off x="7563825" y="2841799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A2D5CF4-5CCC-7621-C475-E1415C333382}"/>
              </a:ext>
            </a:extLst>
          </p:cNvPr>
          <p:cNvSpPr/>
          <p:nvPr/>
        </p:nvSpPr>
        <p:spPr>
          <a:xfrm rot="2919172">
            <a:off x="7897404" y="3230326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345D966C-ECD8-0499-1D78-452450FD67C3}"/>
              </a:ext>
            </a:extLst>
          </p:cNvPr>
          <p:cNvSpPr/>
          <p:nvPr/>
        </p:nvSpPr>
        <p:spPr>
          <a:xfrm rot="2919172">
            <a:off x="8529837" y="3975284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4F19B01-5C89-EA44-29A9-DD0D2E75FAB7}"/>
              </a:ext>
            </a:extLst>
          </p:cNvPr>
          <p:cNvSpPr/>
          <p:nvPr/>
        </p:nvSpPr>
        <p:spPr>
          <a:xfrm rot="2919172">
            <a:off x="8874958" y="4361412"/>
            <a:ext cx="487446" cy="169961"/>
          </a:xfrm>
          <a:prstGeom prst="rightArrow">
            <a:avLst/>
          </a:prstGeom>
          <a:solidFill>
            <a:srgbClr val="FC2E0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78ED24-E157-7ECC-E1EE-2F60B7145E47}"/>
              </a:ext>
            </a:extLst>
          </p:cNvPr>
          <p:cNvSpPr txBox="1"/>
          <p:nvPr/>
        </p:nvSpPr>
        <p:spPr>
          <a:xfrm rot="20852850">
            <a:off x="9282254" y="4433537"/>
            <a:ext cx="2858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David’s Last </a:t>
            </a:r>
            <a:r>
              <a:rPr lang="en-US" sz="2200" b="1" dirty="0">
                <a:solidFill>
                  <a:srgbClr val="FF0000"/>
                </a:solidFill>
              </a:rPr>
              <a:t>Days</a:t>
            </a:r>
            <a:endParaRPr lang="en-US"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4B51D72-D456-2F11-A995-3D6C26ED73C7}"/>
              </a:ext>
            </a:extLst>
          </p:cNvPr>
          <p:cNvSpPr/>
          <p:nvPr/>
        </p:nvSpPr>
        <p:spPr>
          <a:xfrm>
            <a:off x="9165771" y="4585063"/>
            <a:ext cx="319315" cy="2612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88E49B7-7762-5334-BF11-1FA3F0C1D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377" y="509452"/>
            <a:ext cx="86457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Highs &amp; Lows as 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D25549B-E1EA-FF3E-C63F-8EEC04682548}"/>
              </a:ext>
            </a:extLst>
          </p:cNvPr>
          <p:cNvSpPr txBox="1"/>
          <p:nvPr/>
        </p:nvSpPr>
        <p:spPr>
          <a:xfrm>
            <a:off x="1018788" y="2732401"/>
            <a:ext cx="82506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      -- Ark &amp; temple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       -- Jerusalem made capital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       -- David defeats nations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         -- David king over Judah &amp; Israel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	  -- David king or Saul’s son, Ish-</a:t>
            </a:r>
            <a:r>
              <a:rPr lang="en-US" sz="2800" b="1" dirty="0" err="1">
                <a:solidFill>
                  <a:schemeClr val="bg1"/>
                </a:solidFill>
              </a:rPr>
              <a:t>bosheth</a:t>
            </a:r>
            <a:r>
              <a:rPr lang="en-US" sz="2800" b="1" dirty="0">
                <a:solidFill>
                  <a:schemeClr val="bg1"/>
                </a:solidFill>
              </a:rPr>
              <a:t>?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-- David king over Judah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-- Death of Saul   </a:t>
            </a:r>
          </a:p>
        </p:txBody>
      </p:sp>
    </p:spTree>
    <p:extLst>
      <p:ext uri="{BB962C8B-B14F-4D97-AF65-F5344CB8AC3E}">
        <p14:creationId xmlns:p14="http://schemas.microsoft.com/office/powerpoint/2010/main" val="394956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1473</Words>
  <Application>Microsoft Office PowerPoint</Application>
  <PresentationFormat>Widescreen</PresentationFormat>
  <Paragraphs>306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Office Theme</vt:lpstr>
      <vt:lpstr>Survey of 2 Samuel  Lesson One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305</cp:revision>
  <cp:lastPrinted>2025-03-12T21:55:52Z</cp:lastPrinted>
  <dcterms:modified xsi:type="dcterms:W3CDTF">2025-04-06T11:23:01Z</dcterms:modified>
</cp:coreProperties>
</file>