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66" r:id="rId5"/>
    <p:sldId id="263" r:id="rId6"/>
    <p:sldId id="258" r:id="rId7"/>
    <p:sldId id="259" r:id="rId8"/>
    <p:sldId id="260" r:id="rId9"/>
    <p:sldId id="261" r:id="rId10"/>
    <p:sldId id="262"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A6F"/>
    <a:srgbClr val="018A91"/>
    <a:srgbClr val="01D1DE"/>
    <a:srgbClr val="A05B3B"/>
    <a:srgbClr val="B3377E"/>
    <a:srgbClr val="C5438D"/>
    <a:srgbClr val="D882B3"/>
    <a:srgbClr val="4A0115"/>
    <a:srgbClr val="5F4F4F"/>
    <a:srgbClr val="2322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5" d="100"/>
          <a:sy n="105" d="100"/>
        </p:scale>
        <p:origin x="216"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99644-1F46-74F0-D45F-23C80A7335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E3094A-09E0-0850-0CAC-0E66AFD202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674B81-7DE6-6715-FAA7-499E87899784}"/>
              </a:ext>
            </a:extLst>
          </p:cNvPr>
          <p:cNvSpPr>
            <a:spLocks noGrp="1"/>
          </p:cNvSpPr>
          <p:nvPr>
            <p:ph type="dt" sz="half" idx="10"/>
          </p:nvPr>
        </p:nvSpPr>
        <p:spPr/>
        <p:txBody>
          <a:bodyPr/>
          <a:lstStyle/>
          <a:p>
            <a:fld id="{4D2BAF6B-948C-4047-9586-4F5F8AB7F966}" type="datetimeFigureOut">
              <a:rPr lang="en-US" smtClean="0"/>
              <a:t>4/9/2025</a:t>
            </a:fld>
            <a:endParaRPr lang="en-US"/>
          </a:p>
        </p:txBody>
      </p:sp>
      <p:sp>
        <p:nvSpPr>
          <p:cNvPr id="5" name="Footer Placeholder 4">
            <a:extLst>
              <a:ext uri="{FF2B5EF4-FFF2-40B4-BE49-F238E27FC236}">
                <a16:creationId xmlns:a16="http://schemas.microsoft.com/office/drawing/2014/main" id="{C0F6DDE5-BDD0-367C-D276-6ED0A41F8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7FE23-5DE9-9B79-AD99-89AAE83DAFA6}"/>
              </a:ext>
            </a:extLst>
          </p:cNvPr>
          <p:cNvSpPr>
            <a:spLocks noGrp="1"/>
          </p:cNvSpPr>
          <p:nvPr>
            <p:ph type="sldNum" sz="quarter" idx="12"/>
          </p:nvPr>
        </p:nvSpPr>
        <p:spPr/>
        <p:txBody>
          <a:bodyPr/>
          <a:lstStyle/>
          <a:p>
            <a:fld id="{A94FAA64-05B7-421B-86C3-4B19A50AFA0A}" type="slidenum">
              <a:rPr lang="en-US" smtClean="0"/>
              <a:t>‹#›</a:t>
            </a:fld>
            <a:endParaRPr lang="en-US"/>
          </a:p>
        </p:txBody>
      </p:sp>
      <p:pic>
        <p:nvPicPr>
          <p:cNvPr id="8" name="Picture 7" descr="A person holding a megaphone&#10;&#10;Description automatically generated">
            <a:extLst>
              <a:ext uri="{FF2B5EF4-FFF2-40B4-BE49-F238E27FC236}">
                <a16:creationId xmlns:a16="http://schemas.microsoft.com/office/drawing/2014/main" id="{10F784F7-66B1-1BF3-4120-E968897509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77576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B4267C-631D-49C7-24A5-8EA1BF386A37}"/>
              </a:ext>
            </a:extLst>
          </p:cNvPr>
          <p:cNvSpPr>
            <a:spLocks noGrp="1"/>
          </p:cNvSpPr>
          <p:nvPr>
            <p:ph type="dt" sz="half" idx="10"/>
          </p:nvPr>
        </p:nvSpPr>
        <p:spPr/>
        <p:txBody>
          <a:bodyPr/>
          <a:lstStyle/>
          <a:p>
            <a:fld id="{4D2BAF6B-948C-4047-9586-4F5F8AB7F966}" type="datetimeFigureOut">
              <a:rPr lang="en-US" smtClean="0"/>
              <a:t>4/9/2025</a:t>
            </a:fld>
            <a:endParaRPr lang="en-US"/>
          </a:p>
        </p:txBody>
      </p:sp>
      <p:sp>
        <p:nvSpPr>
          <p:cNvPr id="3" name="Footer Placeholder 2">
            <a:extLst>
              <a:ext uri="{FF2B5EF4-FFF2-40B4-BE49-F238E27FC236}">
                <a16:creationId xmlns:a16="http://schemas.microsoft.com/office/drawing/2014/main" id="{4A1DDEF5-D4D7-C42E-E807-C18354C117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A9827D-3060-1FC0-DAEA-90D40596AA57}"/>
              </a:ext>
            </a:extLst>
          </p:cNvPr>
          <p:cNvSpPr>
            <a:spLocks noGrp="1"/>
          </p:cNvSpPr>
          <p:nvPr>
            <p:ph type="sldNum" sz="quarter" idx="12"/>
          </p:nvPr>
        </p:nvSpPr>
        <p:spPr/>
        <p:txBody>
          <a:bodyPr/>
          <a:lstStyle/>
          <a:p>
            <a:fld id="{A94FAA64-05B7-421B-86C3-4B19A50AFA0A}" type="slidenum">
              <a:rPr lang="en-US" smtClean="0"/>
              <a:t>‹#›</a:t>
            </a:fld>
            <a:endParaRPr lang="en-US"/>
          </a:p>
        </p:txBody>
      </p:sp>
    </p:spTree>
    <p:extLst>
      <p:ext uri="{BB962C8B-B14F-4D97-AF65-F5344CB8AC3E}">
        <p14:creationId xmlns:p14="http://schemas.microsoft.com/office/powerpoint/2010/main" val="188103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28C9B-D86D-4ED3-5EAA-97709AA10D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613E74-5B72-C742-EAC5-D4F2AFB6C7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450617-D671-4900-7517-AE575F0FAB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FAFC49-B162-4EF6-2790-7A6BEAEC27F2}"/>
              </a:ext>
            </a:extLst>
          </p:cNvPr>
          <p:cNvSpPr>
            <a:spLocks noGrp="1"/>
          </p:cNvSpPr>
          <p:nvPr>
            <p:ph type="dt" sz="half" idx="10"/>
          </p:nvPr>
        </p:nvSpPr>
        <p:spPr/>
        <p:txBody>
          <a:bodyPr/>
          <a:lstStyle/>
          <a:p>
            <a:fld id="{4D2BAF6B-948C-4047-9586-4F5F8AB7F966}" type="datetimeFigureOut">
              <a:rPr lang="en-US" smtClean="0"/>
              <a:t>4/9/2025</a:t>
            </a:fld>
            <a:endParaRPr lang="en-US"/>
          </a:p>
        </p:txBody>
      </p:sp>
      <p:sp>
        <p:nvSpPr>
          <p:cNvPr id="6" name="Footer Placeholder 5">
            <a:extLst>
              <a:ext uri="{FF2B5EF4-FFF2-40B4-BE49-F238E27FC236}">
                <a16:creationId xmlns:a16="http://schemas.microsoft.com/office/drawing/2014/main" id="{22E64BEE-9D3F-14A1-7508-0A51820A71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6BD3F6-ED7E-0A1A-A9F5-FA7D108E9B3E}"/>
              </a:ext>
            </a:extLst>
          </p:cNvPr>
          <p:cNvSpPr>
            <a:spLocks noGrp="1"/>
          </p:cNvSpPr>
          <p:nvPr>
            <p:ph type="sldNum" sz="quarter" idx="12"/>
          </p:nvPr>
        </p:nvSpPr>
        <p:spPr/>
        <p:txBody>
          <a:bodyPr/>
          <a:lstStyle/>
          <a:p>
            <a:fld id="{A94FAA64-05B7-421B-86C3-4B19A50AFA0A}" type="slidenum">
              <a:rPr lang="en-US" smtClean="0"/>
              <a:t>‹#›</a:t>
            </a:fld>
            <a:endParaRPr lang="en-US"/>
          </a:p>
        </p:txBody>
      </p:sp>
    </p:spTree>
    <p:extLst>
      <p:ext uri="{BB962C8B-B14F-4D97-AF65-F5344CB8AC3E}">
        <p14:creationId xmlns:p14="http://schemas.microsoft.com/office/powerpoint/2010/main" val="3380517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3BF26-1B9F-02DB-58BC-F3454DCBD2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14E592-39EB-10AC-3C26-7DD834A389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35343A-93DB-203E-4BA4-6DF6D9339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C5960-A7BC-865A-0ADC-6A46C28FB729}"/>
              </a:ext>
            </a:extLst>
          </p:cNvPr>
          <p:cNvSpPr>
            <a:spLocks noGrp="1"/>
          </p:cNvSpPr>
          <p:nvPr>
            <p:ph type="dt" sz="half" idx="10"/>
          </p:nvPr>
        </p:nvSpPr>
        <p:spPr/>
        <p:txBody>
          <a:bodyPr/>
          <a:lstStyle/>
          <a:p>
            <a:fld id="{4D2BAF6B-948C-4047-9586-4F5F8AB7F966}" type="datetimeFigureOut">
              <a:rPr lang="en-US" smtClean="0"/>
              <a:t>4/9/2025</a:t>
            </a:fld>
            <a:endParaRPr lang="en-US"/>
          </a:p>
        </p:txBody>
      </p:sp>
      <p:sp>
        <p:nvSpPr>
          <p:cNvPr id="6" name="Footer Placeholder 5">
            <a:extLst>
              <a:ext uri="{FF2B5EF4-FFF2-40B4-BE49-F238E27FC236}">
                <a16:creationId xmlns:a16="http://schemas.microsoft.com/office/drawing/2014/main" id="{4674952F-212C-0CDA-EED3-9C63C5B085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0EECC-AAF4-3E90-6AB7-72B3C6667D99}"/>
              </a:ext>
            </a:extLst>
          </p:cNvPr>
          <p:cNvSpPr>
            <a:spLocks noGrp="1"/>
          </p:cNvSpPr>
          <p:nvPr>
            <p:ph type="sldNum" sz="quarter" idx="12"/>
          </p:nvPr>
        </p:nvSpPr>
        <p:spPr/>
        <p:txBody>
          <a:bodyPr/>
          <a:lstStyle/>
          <a:p>
            <a:fld id="{A94FAA64-05B7-421B-86C3-4B19A50AFA0A}" type="slidenum">
              <a:rPr lang="en-US" smtClean="0"/>
              <a:t>‹#›</a:t>
            </a:fld>
            <a:endParaRPr lang="en-US"/>
          </a:p>
        </p:txBody>
      </p:sp>
    </p:spTree>
    <p:extLst>
      <p:ext uri="{BB962C8B-B14F-4D97-AF65-F5344CB8AC3E}">
        <p14:creationId xmlns:p14="http://schemas.microsoft.com/office/powerpoint/2010/main" val="2854560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8127-4F9D-F7A9-0250-438F756502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86A87D-34CE-61D4-CCD2-153A2954BB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72B09-AA75-A9E8-7267-FD524C1EEA15}"/>
              </a:ext>
            </a:extLst>
          </p:cNvPr>
          <p:cNvSpPr>
            <a:spLocks noGrp="1"/>
          </p:cNvSpPr>
          <p:nvPr>
            <p:ph type="dt" sz="half" idx="10"/>
          </p:nvPr>
        </p:nvSpPr>
        <p:spPr/>
        <p:txBody>
          <a:bodyPr/>
          <a:lstStyle/>
          <a:p>
            <a:fld id="{4D2BAF6B-948C-4047-9586-4F5F8AB7F966}" type="datetimeFigureOut">
              <a:rPr lang="en-US" smtClean="0"/>
              <a:t>4/9/2025</a:t>
            </a:fld>
            <a:endParaRPr lang="en-US"/>
          </a:p>
        </p:txBody>
      </p:sp>
      <p:sp>
        <p:nvSpPr>
          <p:cNvPr id="5" name="Footer Placeholder 4">
            <a:extLst>
              <a:ext uri="{FF2B5EF4-FFF2-40B4-BE49-F238E27FC236}">
                <a16:creationId xmlns:a16="http://schemas.microsoft.com/office/drawing/2014/main" id="{BABF9CA6-5516-C65B-B553-77152428FD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D5BAAC-02CC-121D-2A36-0840852BD5C2}"/>
              </a:ext>
            </a:extLst>
          </p:cNvPr>
          <p:cNvSpPr>
            <a:spLocks noGrp="1"/>
          </p:cNvSpPr>
          <p:nvPr>
            <p:ph type="sldNum" sz="quarter" idx="12"/>
          </p:nvPr>
        </p:nvSpPr>
        <p:spPr/>
        <p:txBody>
          <a:bodyPr/>
          <a:lstStyle/>
          <a:p>
            <a:fld id="{A94FAA64-05B7-421B-86C3-4B19A50AFA0A}" type="slidenum">
              <a:rPr lang="en-US" smtClean="0"/>
              <a:t>‹#›</a:t>
            </a:fld>
            <a:endParaRPr lang="en-US"/>
          </a:p>
        </p:txBody>
      </p:sp>
    </p:spTree>
    <p:extLst>
      <p:ext uri="{BB962C8B-B14F-4D97-AF65-F5344CB8AC3E}">
        <p14:creationId xmlns:p14="http://schemas.microsoft.com/office/powerpoint/2010/main" val="3935526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247572-43EE-4BCF-88AB-A6797EAA92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A0DB98-1D26-D1F2-540C-3360990395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C9D0F0-4925-E69E-71E1-EB3FAE385C2F}"/>
              </a:ext>
            </a:extLst>
          </p:cNvPr>
          <p:cNvSpPr>
            <a:spLocks noGrp="1"/>
          </p:cNvSpPr>
          <p:nvPr>
            <p:ph type="dt" sz="half" idx="10"/>
          </p:nvPr>
        </p:nvSpPr>
        <p:spPr/>
        <p:txBody>
          <a:bodyPr/>
          <a:lstStyle/>
          <a:p>
            <a:fld id="{4D2BAF6B-948C-4047-9586-4F5F8AB7F966}" type="datetimeFigureOut">
              <a:rPr lang="en-US" smtClean="0"/>
              <a:t>4/9/2025</a:t>
            </a:fld>
            <a:endParaRPr lang="en-US"/>
          </a:p>
        </p:txBody>
      </p:sp>
      <p:sp>
        <p:nvSpPr>
          <p:cNvPr id="5" name="Footer Placeholder 4">
            <a:extLst>
              <a:ext uri="{FF2B5EF4-FFF2-40B4-BE49-F238E27FC236}">
                <a16:creationId xmlns:a16="http://schemas.microsoft.com/office/drawing/2014/main" id="{FC3C2FAB-D818-908B-ECBB-673568002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1AF6C-C55D-7E95-A165-C788B2BE5B18}"/>
              </a:ext>
            </a:extLst>
          </p:cNvPr>
          <p:cNvSpPr>
            <a:spLocks noGrp="1"/>
          </p:cNvSpPr>
          <p:nvPr>
            <p:ph type="sldNum" sz="quarter" idx="12"/>
          </p:nvPr>
        </p:nvSpPr>
        <p:spPr/>
        <p:txBody>
          <a:bodyPr/>
          <a:lstStyle/>
          <a:p>
            <a:fld id="{A94FAA64-05B7-421B-86C3-4B19A50AFA0A}" type="slidenum">
              <a:rPr lang="en-US" smtClean="0"/>
              <a:t>‹#›</a:t>
            </a:fld>
            <a:endParaRPr lang="en-US"/>
          </a:p>
        </p:txBody>
      </p:sp>
    </p:spTree>
    <p:extLst>
      <p:ext uri="{BB962C8B-B14F-4D97-AF65-F5344CB8AC3E}">
        <p14:creationId xmlns:p14="http://schemas.microsoft.com/office/powerpoint/2010/main" val="3512035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3" descr="A white rectangular frame with text&#10;&#10;Description automatically generated">
            <a:extLst>
              <a:ext uri="{FF2B5EF4-FFF2-40B4-BE49-F238E27FC236}">
                <a16:creationId xmlns:a16="http://schemas.microsoft.com/office/drawing/2014/main" id="{E0A3A990-B6F8-57F0-39DC-EB8D0ABCA4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558F17C1-0B7A-CED7-667E-DDFB20110033}"/>
              </a:ext>
            </a:extLst>
          </p:cNvPr>
          <p:cNvSpPr>
            <a:spLocks noGrp="1"/>
          </p:cNvSpPr>
          <p:nvPr>
            <p:ph idx="1"/>
          </p:nvPr>
        </p:nvSpPr>
        <p:spPr>
          <a:xfrm>
            <a:off x="65841" y="1568172"/>
            <a:ext cx="11643805" cy="5289827"/>
          </a:xfrm>
        </p:spPr>
        <p:txBody>
          <a:bodyPr/>
          <a:lstStyle>
            <a:lvl1pPr>
              <a:defRPr b="1"/>
            </a:lvl1pPr>
            <a:lvl2pPr marL="685800" indent="-228600">
              <a:buFont typeface="Calibri" panose="020F0502020204030204" pitchFamily="34" charset="0"/>
              <a:buChar char="−"/>
              <a:defRPr b="1">
                <a:solidFill>
                  <a:srgbClr val="016A6F"/>
                </a:solidFill>
              </a:defRPr>
            </a:lvl2pPr>
            <a:lvl3pPr marL="1030288" indent="-228600">
              <a:defRPr b="1">
                <a:solidFill>
                  <a:srgbClr val="016A6F"/>
                </a:solidFill>
              </a:defRPr>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8270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white rectangular frame with black text&#10;&#10;Description automatically generated">
            <a:extLst>
              <a:ext uri="{FF2B5EF4-FFF2-40B4-BE49-F238E27FC236}">
                <a16:creationId xmlns:a16="http://schemas.microsoft.com/office/drawing/2014/main" id="{F0E705D1-B9F4-D215-3A07-7F4FB4710B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558F17C1-0B7A-CED7-667E-DDFB20110033}"/>
              </a:ext>
            </a:extLst>
          </p:cNvPr>
          <p:cNvSpPr>
            <a:spLocks noGrp="1"/>
          </p:cNvSpPr>
          <p:nvPr>
            <p:ph idx="1"/>
          </p:nvPr>
        </p:nvSpPr>
        <p:spPr>
          <a:xfrm>
            <a:off x="65841" y="1568172"/>
            <a:ext cx="11643805" cy="5289827"/>
          </a:xfrm>
        </p:spPr>
        <p:txBody>
          <a:bodyPr/>
          <a:lstStyle>
            <a:lvl1pPr>
              <a:defRPr b="1"/>
            </a:lvl1pPr>
            <a:lvl2pPr marL="685800" indent="-228600">
              <a:buFont typeface="Calibri" panose="020F0502020204030204" pitchFamily="34" charset="0"/>
              <a:buChar char="−"/>
              <a:defRPr b="1">
                <a:solidFill>
                  <a:srgbClr val="016A6F"/>
                </a:solidFill>
              </a:defRPr>
            </a:lvl2pPr>
            <a:lvl3pPr marL="1030288" indent="-228600">
              <a:defRPr b="1">
                <a:solidFill>
                  <a:srgbClr val="016A6F"/>
                </a:solidFill>
              </a:defRPr>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9912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A white rectangular frame with black text&#10;&#10;Description automatically generated">
            <a:extLst>
              <a:ext uri="{FF2B5EF4-FFF2-40B4-BE49-F238E27FC236}">
                <a16:creationId xmlns:a16="http://schemas.microsoft.com/office/drawing/2014/main" id="{4C299E31-478F-F7DE-B96B-817A09F889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558F17C1-0B7A-CED7-667E-DDFB20110033}"/>
              </a:ext>
            </a:extLst>
          </p:cNvPr>
          <p:cNvSpPr>
            <a:spLocks noGrp="1"/>
          </p:cNvSpPr>
          <p:nvPr>
            <p:ph idx="1"/>
          </p:nvPr>
        </p:nvSpPr>
        <p:spPr>
          <a:xfrm>
            <a:off x="65841" y="1568172"/>
            <a:ext cx="11643805" cy="5289827"/>
          </a:xfrm>
        </p:spPr>
        <p:txBody>
          <a:bodyPr/>
          <a:lstStyle>
            <a:lvl1pPr>
              <a:defRPr b="1"/>
            </a:lvl1pPr>
            <a:lvl2pPr marL="685800" indent="-228600">
              <a:buFont typeface="Calibri" panose="020F0502020204030204" pitchFamily="34" charset="0"/>
              <a:buChar char="−"/>
              <a:defRPr b="1">
                <a:solidFill>
                  <a:srgbClr val="016A6F"/>
                </a:solidFill>
              </a:defRPr>
            </a:lvl2pPr>
            <a:lvl3pPr marL="1030288" indent="-228600">
              <a:defRPr b="1">
                <a:solidFill>
                  <a:srgbClr val="016A6F"/>
                </a:solidFill>
              </a:defRPr>
            </a:lvl3pPr>
            <a:lvl4pPr>
              <a:defRPr b="1">
                <a:solidFill>
                  <a:srgbClr val="016A6F"/>
                </a:solidFill>
              </a:defRPr>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883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descr="A white rectangular frame with black text&#10;&#10;Description automatically generated">
            <a:extLst>
              <a:ext uri="{FF2B5EF4-FFF2-40B4-BE49-F238E27FC236}">
                <a16:creationId xmlns:a16="http://schemas.microsoft.com/office/drawing/2014/main" id="{D23EED9E-235F-22E4-5095-C6EB6012BA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558F17C1-0B7A-CED7-667E-DDFB20110033}"/>
              </a:ext>
            </a:extLst>
          </p:cNvPr>
          <p:cNvSpPr>
            <a:spLocks noGrp="1"/>
          </p:cNvSpPr>
          <p:nvPr>
            <p:ph idx="1"/>
          </p:nvPr>
        </p:nvSpPr>
        <p:spPr>
          <a:xfrm>
            <a:off x="65841" y="1568172"/>
            <a:ext cx="11643805" cy="5289827"/>
          </a:xfrm>
        </p:spPr>
        <p:txBody>
          <a:bodyPr/>
          <a:lstStyle>
            <a:lvl1pPr>
              <a:defRPr b="1"/>
            </a:lvl1pPr>
            <a:lvl2pPr marL="685800" indent="-228600">
              <a:buFont typeface="Calibri" panose="020F0502020204030204" pitchFamily="34" charset="0"/>
              <a:buChar char="−"/>
              <a:defRPr b="1">
                <a:solidFill>
                  <a:srgbClr val="016A6F"/>
                </a:solidFill>
              </a:defRPr>
            </a:lvl2pPr>
            <a:lvl3pPr marL="1030288" indent="-228600">
              <a:defRPr b="1">
                <a:solidFill>
                  <a:srgbClr val="016A6F"/>
                </a:solidFill>
              </a:defRPr>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9157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2BD7E-E97E-EECF-403A-104111C0BC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670791-2172-ADE9-528B-80565C4365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6C2E68-9C12-300C-696C-CD59AE0178BF}"/>
              </a:ext>
            </a:extLst>
          </p:cNvPr>
          <p:cNvSpPr>
            <a:spLocks noGrp="1"/>
          </p:cNvSpPr>
          <p:nvPr>
            <p:ph type="dt" sz="half" idx="10"/>
          </p:nvPr>
        </p:nvSpPr>
        <p:spPr/>
        <p:txBody>
          <a:bodyPr/>
          <a:lstStyle/>
          <a:p>
            <a:fld id="{4D2BAF6B-948C-4047-9586-4F5F8AB7F966}" type="datetimeFigureOut">
              <a:rPr lang="en-US" smtClean="0"/>
              <a:t>4/9/2025</a:t>
            </a:fld>
            <a:endParaRPr lang="en-US"/>
          </a:p>
        </p:txBody>
      </p:sp>
      <p:sp>
        <p:nvSpPr>
          <p:cNvPr id="5" name="Footer Placeholder 4">
            <a:extLst>
              <a:ext uri="{FF2B5EF4-FFF2-40B4-BE49-F238E27FC236}">
                <a16:creationId xmlns:a16="http://schemas.microsoft.com/office/drawing/2014/main" id="{07EB546D-4892-CCC3-B925-A8DD895F4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14E2BD-3236-EAE6-D515-944E8FBB5056}"/>
              </a:ext>
            </a:extLst>
          </p:cNvPr>
          <p:cNvSpPr>
            <a:spLocks noGrp="1"/>
          </p:cNvSpPr>
          <p:nvPr>
            <p:ph type="sldNum" sz="quarter" idx="12"/>
          </p:nvPr>
        </p:nvSpPr>
        <p:spPr/>
        <p:txBody>
          <a:bodyPr/>
          <a:lstStyle/>
          <a:p>
            <a:fld id="{A94FAA64-05B7-421B-86C3-4B19A50AFA0A}" type="slidenum">
              <a:rPr lang="en-US" smtClean="0"/>
              <a:t>‹#›</a:t>
            </a:fld>
            <a:endParaRPr lang="en-US"/>
          </a:p>
        </p:txBody>
      </p:sp>
    </p:spTree>
    <p:extLst>
      <p:ext uri="{BB962C8B-B14F-4D97-AF65-F5344CB8AC3E}">
        <p14:creationId xmlns:p14="http://schemas.microsoft.com/office/powerpoint/2010/main" val="925780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7212-14C3-998C-816A-ED3C633167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EC6AD3-BAB2-C238-C831-45A6A68C72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1857A3-ACD5-AE75-5ED4-202DD76903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05EE82-BC34-A49D-0188-7BCA76059D6D}"/>
              </a:ext>
            </a:extLst>
          </p:cNvPr>
          <p:cNvSpPr>
            <a:spLocks noGrp="1"/>
          </p:cNvSpPr>
          <p:nvPr>
            <p:ph type="dt" sz="half" idx="10"/>
          </p:nvPr>
        </p:nvSpPr>
        <p:spPr/>
        <p:txBody>
          <a:bodyPr/>
          <a:lstStyle/>
          <a:p>
            <a:fld id="{4D2BAF6B-948C-4047-9586-4F5F8AB7F966}" type="datetimeFigureOut">
              <a:rPr lang="en-US" smtClean="0"/>
              <a:t>4/9/2025</a:t>
            </a:fld>
            <a:endParaRPr lang="en-US"/>
          </a:p>
        </p:txBody>
      </p:sp>
      <p:sp>
        <p:nvSpPr>
          <p:cNvPr id="6" name="Footer Placeholder 5">
            <a:extLst>
              <a:ext uri="{FF2B5EF4-FFF2-40B4-BE49-F238E27FC236}">
                <a16:creationId xmlns:a16="http://schemas.microsoft.com/office/drawing/2014/main" id="{E1140514-3FCF-B327-69C7-140476D3A3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90EC72-4061-A215-3D8D-1C46DC13E36D}"/>
              </a:ext>
            </a:extLst>
          </p:cNvPr>
          <p:cNvSpPr>
            <a:spLocks noGrp="1"/>
          </p:cNvSpPr>
          <p:nvPr>
            <p:ph type="sldNum" sz="quarter" idx="12"/>
          </p:nvPr>
        </p:nvSpPr>
        <p:spPr/>
        <p:txBody>
          <a:bodyPr/>
          <a:lstStyle/>
          <a:p>
            <a:fld id="{A94FAA64-05B7-421B-86C3-4B19A50AFA0A}" type="slidenum">
              <a:rPr lang="en-US" smtClean="0"/>
              <a:t>‹#›</a:t>
            </a:fld>
            <a:endParaRPr lang="en-US"/>
          </a:p>
        </p:txBody>
      </p:sp>
    </p:spTree>
    <p:extLst>
      <p:ext uri="{BB962C8B-B14F-4D97-AF65-F5344CB8AC3E}">
        <p14:creationId xmlns:p14="http://schemas.microsoft.com/office/powerpoint/2010/main" val="3647190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ACC3C-FCB6-63DF-A6D2-B4F7887B72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F32BFD-1E6D-9BB2-00BE-B9A8214200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0FC4DF-D140-90A0-D4F7-0B5F217AED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B04DDB-37BF-C55D-F08C-377DDE548F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0E91DE-CB9B-7D3C-73CB-CD4D33A182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54C9BF-26BF-0FB4-8447-A0D028CE51B1}"/>
              </a:ext>
            </a:extLst>
          </p:cNvPr>
          <p:cNvSpPr>
            <a:spLocks noGrp="1"/>
          </p:cNvSpPr>
          <p:nvPr>
            <p:ph type="dt" sz="half" idx="10"/>
          </p:nvPr>
        </p:nvSpPr>
        <p:spPr/>
        <p:txBody>
          <a:bodyPr/>
          <a:lstStyle/>
          <a:p>
            <a:fld id="{4D2BAF6B-948C-4047-9586-4F5F8AB7F966}" type="datetimeFigureOut">
              <a:rPr lang="en-US" smtClean="0"/>
              <a:t>4/9/2025</a:t>
            </a:fld>
            <a:endParaRPr lang="en-US"/>
          </a:p>
        </p:txBody>
      </p:sp>
      <p:sp>
        <p:nvSpPr>
          <p:cNvPr id="8" name="Footer Placeholder 7">
            <a:extLst>
              <a:ext uri="{FF2B5EF4-FFF2-40B4-BE49-F238E27FC236}">
                <a16:creationId xmlns:a16="http://schemas.microsoft.com/office/drawing/2014/main" id="{65EC5266-032E-F5E8-CE0A-D28C767C5C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F2FE42-BD77-4D07-27F5-CE1D252DC624}"/>
              </a:ext>
            </a:extLst>
          </p:cNvPr>
          <p:cNvSpPr>
            <a:spLocks noGrp="1"/>
          </p:cNvSpPr>
          <p:nvPr>
            <p:ph type="sldNum" sz="quarter" idx="12"/>
          </p:nvPr>
        </p:nvSpPr>
        <p:spPr/>
        <p:txBody>
          <a:bodyPr/>
          <a:lstStyle/>
          <a:p>
            <a:fld id="{A94FAA64-05B7-421B-86C3-4B19A50AFA0A}" type="slidenum">
              <a:rPr lang="en-US" smtClean="0"/>
              <a:t>‹#›</a:t>
            </a:fld>
            <a:endParaRPr lang="en-US"/>
          </a:p>
        </p:txBody>
      </p:sp>
    </p:spTree>
    <p:extLst>
      <p:ext uri="{BB962C8B-B14F-4D97-AF65-F5344CB8AC3E}">
        <p14:creationId xmlns:p14="http://schemas.microsoft.com/office/powerpoint/2010/main" val="2665024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D4CC-9C5A-74A8-10CB-CBD7EAAD25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3AB30F-0B31-EB91-6650-F400385F2406}"/>
              </a:ext>
            </a:extLst>
          </p:cNvPr>
          <p:cNvSpPr>
            <a:spLocks noGrp="1"/>
          </p:cNvSpPr>
          <p:nvPr>
            <p:ph type="dt" sz="half" idx="10"/>
          </p:nvPr>
        </p:nvSpPr>
        <p:spPr/>
        <p:txBody>
          <a:bodyPr/>
          <a:lstStyle/>
          <a:p>
            <a:fld id="{4D2BAF6B-948C-4047-9586-4F5F8AB7F966}" type="datetimeFigureOut">
              <a:rPr lang="en-US" smtClean="0"/>
              <a:t>4/9/2025</a:t>
            </a:fld>
            <a:endParaRPr lang="en-US"/>
          </a:p>
        </p:txBody>
      </p:sp>
      <p:sp>
        <p:nvSpPr>
          <p:cNvPr id="4" name="Footer Placeholder 3">
            <a:extLst>
              <a:ext uri="{FF2B5EF4-FFF2-40B4-BE49-F238E27FC236}">
                <a16:creationId xmlns:a16="http://schemas.microsoft.com/office/drawing/2014/main" id="{7F9042FC-D04F-093F-F9A5-AE64039302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0B21E4-D2D1-820D-3F90-C12E2480ECD9}"/>
              </a:ext>
            </a:extLst>
          </p:cNvPr>
          <p:cNvSpPr>
            <a:spLocks noGrp="1"/>
          </p:cNvSpPr>
          <p:nvPr>
            <p:ph type="sldNum" sz="quarter" idx="12"/>
          </p:nvPr>
        </p:nvSpPr>
        <p:spPr/>
        <p:txBody>
          <a:bodyPr/>
          <a:lstStyle/>
          <a:p>
            <a:fld id="{A94FAA64-05B7-421B-86C3-4B19A50AFA0A}" type="slidenum">
              <a:rPr lang="en-US" smtClean="0"/>
              <a:t>‹#›</a:t>
            </a:fld>
            <a:endParaRPr lang="en-US"/>
          </a:p>
        </p:txBody>
      </p:sp>
    </p:spTree>
    <p:extLst>
      <p:ext uri="{BB962C8B-B14F-4D97-AF65-F5344CB8AC3E}">
        <p14:creationId xmlns:p14="http://schemas.microsoft.com/office/powerpoint/2010/main" val="5917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6BF9EA-4BF6-5F03-AD3A-6DD996AD3B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5EE171-768F-8420-1980-75D8F3395A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973565-B162-23BA-163E-AB8E848612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2BAF6B-948C-4047-9586-4F5F8AB7F966}" type="datetimeFigureOut">
              <a:rPr lang="en-US" smtClean="0"/>
              <a:t>4/9/2025</a:t>
            </a:fld>
            <a:endParaRPr lang="en-US"/>
          </a:p>
        </p:txBody>
      </p:sp>
      <p:sp>
        <p:nvSpPr>
          <p:cNvPr id="5" name="Footer Placeholder 4">
            <a:extLst>
              <a:ext uri="{FF2B5EF4-FFF2-40B4-BE49-F238E27FC236}">
                <a16:creationId xmlns:a16="http://schemas.microsoft.com/office/drawing/2014/main" id="{C8C6EFA3-C177-CFFC-70D8-C2DD8E6F98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170028-ADFD-78A6-3748-47EC87C5EC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FAA64-05B7-421B-86C3-4B19A50AFA0A}" type="slidenum">
              <a:rPr lang="en-US" smtClean="0"/>
              <a:t>‹#›</a:t>
            </a:fld>
            <a:endParaRPr lang="en-US"/>
          </a:p>
        </p:txBody>
      </p:sp>
    </p:spTree>
    <p:extLst>
      <p:ext uri="{BB962C8B-B14F-4D97-AF65-F5344CB8AC3E}">
        <p14:creationId xmlns:p14="http://schemas.microsoft.com/office/powerpoint/2010/main" val="273989560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0" r:id="rId4"/>
    <p:sldLayoutId id="2147483661"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143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E8629B-CD77-92C8-5724-117D62353E4E}"/>
              </a:ext>
            </a:extLst>
          </p:cNvPr>
          <p:cNvSpPr>
            <a:spLocks noGrp="1"/>
          </p:cNvSpPr>
          <p:nvPr>
            <p:ph idx="1"/>
          </p:nvPr>
        </p:nvSpPr>
        <p:spPr/>
        <p:txBody>
          <a:bodyPr>
            <a:normAutofit lnSpcReduction="10000"/>
          </a:bodyPr>
          <a:lstStyle/>
          <a:p>
            <a:r>
              <a:rPr lang="en-US" dirty="0"/>
              <a:t>We can strengthen brethren with words of encouragement </a:t>
            </a:r>
          </a:p>
          <a:p>
            <a:pPr lvl="1"/>
            <a:r>
              <a:rPr lang="en-US" dirty="0"/>
              <a:t>Eph. 4:29; 1 Thess. 5:11</a:t>
            </a:r>
          </a:p>
          <a:p>
            <a:r>
              <a:rPr lang="en-US" dirty="0"/>
              <a:t>We can strengthen brethren with words of comfort </a:t>
            </a:r>
          </a:p>
          <a:p>
            <a:pPr lvl="1"/>
            <a:r>
              <a:rPr lang="en-US" dirty="0"/>
              <a:t>1 Thess. 4:18; 2 Cor. 1:3-5</a:t>
            </a:r>
          </a:p>
          <a:p>
            <a:r>
              <a:rPr lang="en-US" dirty="0"/>
              <a:t>We can strengthen brethren with words of gratitude </a:t>
            </a:r>
          </a:p>
          <a:p>
            <a:pPr lvl="1"/>
            <a:r>
              <a:rPr lang="en-US" dirty="0"/>
              <a:t>Eph. 5:4; Phil. 1:3</a:t>
            </a:r>
          </a:p>
          <a:p>
            <a:r>
              <a:rPr lang="en-US" dirty="0"/>
              <a:t>We can strengthen brethren with words of confession</a:t>
            </a:r>
          </a:p>
          <a:p>
            <a:pPr lvl="1"/>
            <a:r>
              <a:rPr lang="en-US" dirty="0"/>
              <a:t>Jas. 5:16; Matt. 5:23-24</a:t>
            </a:r>
          </a:p>
          <a:p>
            <a:r>
              <a:rPr lang="en-US" dirty="0"/>
              <a:t>We can strengthen brethren with words of forgiveness</a:t>
            </a:r>
          </a:p>
          <a:p>
            <a:pPr lvl="1"/>
            <a:r>
              <a:rPr lang="en-US" dirty="0"/>
              <a:t>Luke 17:3-4; Col. 3:13</a:t>
            </a:r>
          </a:p>
          <a:p>
            <a:r>
              <a:rPr lang="en-US" dirty="0"/>
              <a:t>We can strengthen brethren with words of warning</a:t>
            </a:r>
          </a:p>
          <a:p>
            <a:pPr lvl="1"/>
            <a:r>
              <a:rPr lang="en-US" dirty="0"/>
              <a:t>1 Thess. 5:14; 2 Thess. 3:15</a:t>
            </a:r>
          </a:p>
        </p:txBody>
      </p:sp>
    </p:spTree>
    <p:extLst>
      <p:ext uri="{BB962C8B-B14F-4D97-AF65-F5344CB8AC3E}">
        <p14:creationId xmlns:p14="http://schemas.microsoft.com/office/powerpoint/2010/main" val="247013327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left)">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left)">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left)">
                                      <p:cBhvr>
                                        <p:cTn id="31" dur="500"/>
                                        <p:tgtEl>
                                          <p:spTgt spid="2">
                                            <p:txEl>
                                              <p:pRg st="6" end="6"/>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wipe(left)">
                                      <p:cBhvr>
                                        <p:cTn id="34" dur="500"/>
                                        <p:tgtEl>
                                          <p:spTgt spid="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wipe(left)">
                                      <p:cBhvr>
                                        <p:cTn id="39" dur="500"/>
                                        <p:tgtEl>
                                          <p:spTgt spid="2">
                                            <p:txEl>
                                              <p:pRg st="8" end="8"/>
                                            </p:txEl>
                                          </p:spTgt>
                                        </p:tgtEl>
                                      </p:cBhvr>
                                    </p:animEffect>
                                  </p:childTnLst>
                                </p:cTn>
                              </p:par>
                              <p:par>
                                <p:cTn id="40" presetID="22" presetClass="entr" presetSubtype="8" fill="hold" nodeType="with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wipe(left)">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wipe(left)">
                                      <p:cBhvr>
                                        <p:cTn id="47" dur="500"/>
                                        <p:tgtEl>
                                          <p:spTgt spid="2">
                                            <p:txEl>
                                              <p:pRg st="10" end="10"/>
                                            </p:txEl>
                                          </p:spTgt>
                                        </p:tgtEl>
                                      </p:cBhvr>
                                    </p:animEffect>
                                  </p:childTnLst>
                                </p:cTn>
                              </p:par>
                              <p:par>
                                <p:cTn id="48" presetID="22" presetClass="entr" presetSubtype="8" fill="hold" nodeType="withEffect">
                                  <p:stCondLst>
                                    <p:cond delay="0"/>
                                  </p:stCondLst>
                                  <p:childTnLst>
                                    <p:set>
                                      <p:cBhvr>
                                        <p:cTn id="49" dur="1" fill="hold">
                                          <p:stCondLst>
                                            <p:cond delay="0"/>
                                          </p:stCondLst>
                                        </p:cTn>
                                        <p:tgtEl>
                                          <p:spTgt spid="2">
                                            <p:txEl>
                                              <p:pRg st="11" end="11"/>
                                            </p:txEl>
                                          </p:spTgt>
                                        </p:tgtEl>
                                        <p:attrNameLst>
                                          <p:attrName>style.visibility</p:attrName>
                                        </p:attrNameLst>
                                      </p:cBhvr>
                                      <p:to>
                                        <p:strVal val="visible"/>
                                      </p:to>
                                    </p:set>
                                    <p:animEffect transition="in" filter="wipe(left)">
                                      <p:cBhvr>
                                        <p:cTn id="50"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E8629B-CD77-92C8-5724-117D62353E4E}"/>
              </a:ext>
            </a:extLst>
          </p:cNvPr>
          <p:cNvSpPr>
            <a:spLocks noGrp="1"/>
          </p:cNvSpPr>
          <p:nvPr>
            <p:ph idx="1"/>
          </p:nvPr>
        </p:nvSpPr>
        <p:spPr>
          <a:xfrm>
            <a:off x="65841" y="1938528"/>
            <a:ext cx="10989255" cy="4919471"/>
          </a:xfrm>
        </p:spPr>
        <p:txBody>
          <a:bodyPr>
            <a:normAutofit/>
          </a:bodyPr>
          <a:lstStyle/>
          <a:p>
            <a:pPr marL="0" indent="0" algn="ctr">
              <a:buNone/>
            </a:pPr>
            <a:r>
              <a:rPr lang="en-US" sz="4000" dirty="0"/>
              <a:t>There is great POWER (for good) in your tongue!</a:t>
            </a:r>
          </a:p>
          <a:p>
            <a:pPr marL="0" indent="0" algn="ctr">
              <a:buNone/>
            </a:pPr>
            <a:endParaRPr lang="en-US" sz="1600" dirty="0"/>
          </a:p>
          <a:p>
            <a:pPr marL="0" indent="0" algn="ctr">
              <a:buNone/>
            </a:pPr>
            <a:r>
              <a:rPr lang="en-US" sz="3200" i="1" dirty="0"/>
              <a:t> “Death and life are in the power of the tongue.” (Prov. 18:21)</a:t>
            </a:r>
          </a:p>
        </p:txBody>
      </p:sp>
    </p:spTree>
    <p:extLst>
      <p:ext uri="{BB962C8B-B14F-4D97-AF65-F5344CB8AC3E}">
        <p14:creationId xmlns:p14="http://schemas.microsoft.com/office/powerpoint/2010/main" val="298125951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E8629B-CD77-92C8-5724-117D62353E4E}"/>
              </a:ext>
            </a:extLst>
          </p:cNvPr>
          <p:cNvSpPr>
            <a:spLocks noGrp="1"/>
          </p:cNvSpPr>
          <p:nvPr>
            <p:ph idx="1"/>
          </p:nvPr>
        </p:nvSpPr>
        <p:spPr/>
        <p:txBody>
          <a:bodyPr>
            <a:normAutofit/>
          </a:bodyPr>
          <a:lstStyle/>
          <a:p>
            <a:r>
              <a:rPr lang="en-US" dirty="0"/>
              <a:t>The Bible speaks about the tongue as a weapon </a:t>
            </a:r>
          </a:p>
          <a:p>
            <a:pPr lvl="1"/>
            <a:r>
              <a:rPr lang="en-US" dirty="0"/>
              <a:t>“There is one who speaks like the piercings of a sword.” (Prov. 12:18)</a:t>
            </a:r>
          </a:p>
          <a:p>
            <a:pPr lvl="1"/>
            <a:r>
              <a:rPr lang="en-US" dirty="0"/>
              <a:t>“A man who bears false witness against his neighbor Is like a club, a sword, and a sharp arrow.” (Prov. 25:18)</a:t>
            </a:r>
          </a:p>
          <a:p>
            <a:pPr lvl="1"/>
            <a:r>
              <a:rPr lang="en-US" dirty="0"/>
              <a:t>“Your tongue devises destruction, Like a sharp razor, working deceitfully.” (Psa. 52:2)</a:t>
            </a:r>
          </a:p>
          <a:p>
            <a:pPr lvl="1"/>
            <a:r>
              <a:rPr lang="en-US" dirty="0"/>
              <a:t>“My soul is among lions; I lie among the sons of men Who are set on fire, Whose teeth are spears and arrows, And their tongue a sharp sword.” (Psa. 57:4)</a:t>
            </a:r>
          </a:p>
          <a:p>
            <a:pPr lvl="1"/>
            <a:r>
              <a:rPr lang="en-US" dirty="0"/>
              <a:t>“Hide me from the secret plots of the wicked, From the rebellion of the workers of iniquity, Who sharpen their tongue like a sword, And bend their bows to shoot their arrows—bitter words, That they may shoot in secret at the blameless; Suddenly they shoot at him and do not fear.” (Psa. 64:2-4)</a:t>
            </a:r>
          </a:p>
          <a:p>
            <a:pPr marL="741363" lvl="1" indent="-284163"/>
            <a:r>
              <a:rPr lang="en-US" dirty="0"/>
              <a:t>“‘And like their bow they have bent their tongues for lies. They are not valiant</a:t>
            </a:r>
            <a:br>
              <a:rPr lang="en-US" dirty="0"/>
            </a:br>
            <a:r>
              <a:rPr lang="en-US" dirty="0"/>
              <a:t>  for the truth on the earth. For they proceed from evil to evil, And they </a:t>
            </a:r>
            <a:br>
              <a:rPr lang="en-US" dirty="0"/>
            </a:br>
            <a:r>
              <a:rPr lang="en-US" dirty="0"/>
              <a:t>  do not know Me,’ says the LORD.” (Jer. 9:3)</a:t>
            </a:r>
          </a:p>
        </p:txBody>
      </p:sp>
    </p:spTree>
    <p:extLst>
      <p:ext uri="{BB962C8B-B14F-4D97-AF65-F5344CB8AC3E}">
        <p14:creationId xmlns:p14="http://schemas.microsoft.com/office/powerpoint/2010/main" val="309268537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left)">
                                      <p:cBhvr>
                                        <p:cTn id="24" dur="500"/>
                                        <p:tgtEl>
                                          <p:spTgt spid="2">
                                            <p:txEl>
                                              <p:pRg st="4" end="4"/>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wipe(left)">
                                      <p:cBhvr>
                                        <p:cTn id="28" dur="500"/>
                                        <p:tgtEl>
                                          <p:spTgt spid="2">
                                            <p:txEl>
                                              <p:pRg st="5" end="5"/>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left)">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E8629B-CD77-92C8-5724-117D62353E4E}"/>
              </a:ext>
            </a:extLst>
          </p:cNvPr>
          <p:cNvSpPr>
            <a:spLocks noGrp="1"/>
          </p:cNvSpPr>
          <p:nvPr>
            <p:ph idx="1"/>
          </p:nvPr>
        </p:nvSpPr>
        <p:spPr/>
        <p:txBody>
          <a:bodyPr>
            <a:normAutofit/>
          </a:bodyPr>
          <a:lstStyle/>
          <a:p>
            <a:r>
              <a:rPr lang="en-US" dirty="0"/>
              <a:t>Rather than a WMD, the tongue has great power and potential for good!</a:t>
            </a:r>
          </a:p>
          <a:p>
            <a:pPr lvl="1"/>
            <a:r>
              <a:rPr lang="en-US" dirty="0"/>
              <a:t>“The tongue of the wise promotes health.” (Prov. 12:18)</a:t>
            </a:r>
          </a:p>
          <a:p>
            <a:pPr lvl="1"/>
            <a:r>
              <a:rPr lang="en-US" dirty="0"/>
              <a:t>“The tongue of the righteous is choice silver.” (Prov. 10:20)</a:t>
            </a:r>
          </a:p>
          <a:p>
            <a:pPr lvl="1"/>
            <a:r>
              <a:rPr lang="en-US" dirty="0"/>
              <a:t>“A faithful ambassador brings health.” (Prov. 13:17)</a:t>
            </a:r>
          </a:p>
          <a:p>
            <a:pPr lvl="1"/>
            <a:r>
              <a:rPr lang="en-US" dirty="0"/>
              <a:t>“The lips of the wise disperse knowledge.” (Prov. 15:7)</a:t>
            </a:r>
          </a:p>
          <a:p>
            <a:pPr lvl="1"/>
            <a:r>
              <a:rPr lang="en-US" dirty="0"/>
              <a:t>“A word spoken in due season, how good it is!” (Prov. 15:23)</a:t>
            </a:r>
          </a:p>
          <a:p>
            <a:pPr lvl="1"/>
            <a:r>
              <a:rPr lang="en-US" dirty="0"/>
              <a:t>“Pleasant words are like a honeycomb, Sweetness to the soul and health to the bones.” (Prov. 16:24)</a:t>
            </a:r>
          </a:p>
          <a:p>
            <a:pPr marL="0" lvl="1" indent="0">
              <a:buNone/>
            </a:pPr>
            <a:endParaRPr lang="en-US" sz="3200" dirty="0"/>
          </a:p>
          <a:p>
            <a:pPr marL="0" lvl="1" indent="0">
              <a:buNone/>
            </a:pPr>
            <a:r>
              <a:rPr lang="en-US" sz="3200" i="1" dirty="0">
                <a:solidFill>
                  <a:schemeClr val="tx1"/>
                </a:solidFill>
              </a:rPr>
              <a:t>  “Death and life are in the power of the tongue.” (Prov. 18:21)</a:t>
            </a:r>
          </a:p>
          <a:p>
            <a:pPr lvl="1"/>
            <a:endParaRPr lang="en-US" dirty="0"/>
          </a:p>
        </p:txBody>
      </p:sp>
    </p:spTree>
    <p:extLst>
      <p:ext uri="{BB962C8B-B14F-4D97-AF65-F5344CB8AC3E}">
        <p14:creationId xmlns:p14="http://schemas.microsoft.com/office/powerpoint/2010/main" val="238501954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left)">
                                      <p:cBhvr>
                                        <p:cTn id="24" dur="500"/>
                                        <p:tgtEl>
                                          <p:spTgt spid="2">
                                            <p:txEl>
                                              <p:pRg st="4" end="4"/>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wipe(left)">
                                      <p:cBhvr>
                                        <p:cTn id="28" dur="500"/>
                                        <p:tgtEl>
                                          <p:spTgt spid="2">
                                            <p:txEl>
                                              <p:pRg st="5" end="5"/>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left)">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p:cTn id="37"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39"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E8629B-CD77-92C8-5724-117D62353E4E}"/>
              </a:ext>
            </a:extLst>
          </p:cNvPr>
          <p:cNvSpPr>
            <a:spLocks noGrp="1"/>
          </p:cNvSpPr>
          <p:nvPr>
            <p:ph idx="1"/>
          </p:nvPr>
        </p:nvSpPr>
        <p:spPr/>
        <p:txBody>
          <a:bodyPr>
            <a:normAutofit/>
          </a:bodyPr>
          <a:lstStyle/>
          <a:p>
            <a:r>
              <a:rPr lang="en-US" dirty="0"/>
              <a:t>We praise God in our worship assemblies (Col. 3:16; Eph. 5:19-20)</a:t>
            </a:r>
          </a:p>
          <a:p>
            <a:pPr lvl="1"/>
            <a:r>
              <a:rPr lang="en-US" dirty="0"/>
              <a:t>“Let the word of Christ dwell in you richly in all wisdom, teaching and admonishing one another in psalms and hymns and spiritual songs, singing with grace [thankfulness, NASB] in your hearts to the Lord.” (Col. 3:16)</a:t>
            </a:r>
          </a:p>
          <a:p>
            <a:pPr lvl="1"/>
            <a:r>
              <a:rPr lang="en-US" dirty="0"/>
              <a:t>“Speaking to one another in psalms and hymns and spiritual songs, singing and making melody in your heart to the Lord, giving thanks always for all things to God the Father in the name of our Lord Jesus Christ.” (Eph. 5:19-20)</a:t>
            </a:r>
          </a:p>
        </p:txBody>
      </p:sp>
    </p:spTree>
    <p:extLst>
      <p:ext uri="{BB962C8B-B14F-4D97-AF65-F5344CB8AC3E}">
        <p14:creationId xmlns:p14="http://schemas.microsoft.com/office/powerpoint/2010/main" val="294136723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E8629B-CD77-92C8-5724-117D62353E4E}"/>
              </a:ext>
            </a:extLst>
          </p:cNvPr>
          <p:cNvSpPr>
            <a:spLocks noGrp="1"/>
          </p:cNvSpPr>
          <p:nvPr>
            <p:ph idx="1"/>
          </p:nvPr>
        </p:nvSpPr>
        <p:spPr/>
        <p:txBody>
          <a:bodyPr>
            <a:normAutofit/>
          </a:bodyPr>
          <a:lstStyle/>
          <a:p>
            <a:r>
              <a:rPr lang="en-US" dirty="0"/>
              <a:t>We praise God in our worship assemblies (Col. 3:16; Eph. 5:19-20)</a:t>
            </a:r>
          </a:p>
          <a:p>
            <a:pPr lvl="1"/>
            <a:r>
              <a:rPr lang="en-US" dirty="0">
                <a:solidFill>
                  <a:srgbClr val="016A6F"/>
                </a:solidFill>
              </a:rPr>
              <a:t>Jesus said, “In the midst of the assembly I will sing praise to You” (Heb. 2:12)</a:t>
            </a:r>
          </a:p>
          <a:p>
            <a:pPr lvl="1"/>
            <a:r>
              <a:rPr lang="en-US" dirty="0">
                <a:solidFill>
                  <a:srgbClr val="016A6F"/>
                </a:solidFill>
              </a:rPr>
              <a:t>In our worship, “let us continually offer the sacrifice of praise to God, that is, the fruit of our lips, giving thanks to His name” (Heb. 13:15)</a:t>
            </a:r>
          </a:p>
          <a:p>
            <a:pPr lvl="1"/>
            <a:r>
              <a:rPr lang="en-US" dirty="0">
                <a:solidFill>
                  <a:srgbClr val="016A6F"/>
                </a:solidFill>
              </a:rPr>
              <a:t>The Jews’ song book was filled with praise to God</a:t>
            </a:r>
          </a:p>
          <a:p>
            <a:pPr lvl="2"/>
            <a:r>
              <a:rPr lang="en-US" dirty="0">
                <a:solidFill>
                  <a:srgbClr val="016A6F"/>
                </a:solidFill>
              </a:rPr>
              <a:t>“I will praise You, O LORD, with my whole heart” (Psa. 9:1)</a:t>
            </a:r>
          </a:p>
          <a:p>
            <a:pPr lvl="2"/>
            <a:r>
              <a:rPr lang="en-US" dirty="0">
                <a:solidFill>
                  <a:srgbClr val="016A6F"/>
                </a:solidFill>
              </a:rPr>
              <a:t>“I will be glad and rejoice in You; I will sing praise to Your name, O Most High.” (Psa. 9:2)</a:t>
            </a:r>
          </a:p>
          <a:p>
            <a:pPr lvl="2"/>
            <a:r>
              <a:rPr lang="en-US" dirty="0">
                <a:solidFill>
                  <a:srgbClr val="016A6F"/>
                </a:solidFill>
              </a:rPr>
              <a:t>“Therefore I will give thanks to You, O LORD…And sing praises to Your name” (Psa. 18:49)</a:t>
            </a:r>
          </a:p>
          <a:p>
            <a:pPr lvl="2"/>
            <a:r>
              <a:rPr lang="en-US" dirty="0">
                <a:solidFill>
                  <a:srgbClr val="016A6F"/>
                </a:solidFill>
              </a:rPr>
              <a:t>“But You are holy, Enthroned in the praises of Israel” (Psa. 22:3)</a:t>
            </a:r>
          </a:p>
          <a:p>
            <a:pPr lvl="1"/>
            <a:endParaRPr lang="en-US" dirty="0"/>
          </a:p>
        </p:txBody>
      </p:sp>
    </p:spTree>
    <p:extLst>
      <p:ext uri="{BB962C8B-B14F-4D97-AF65-F5344CB8AC3E}">
        <p14:creationId xmlns:p14="http://schemas.microsoft.com/office/powerpoint/2010/main" val="249560273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left)">
                                      <p:cBhvr>
                                        <p:cTn id="26" dur="500"/>
                                        <p:tgtEl>
                                          <p:spTgt spid="2">
                                            <p:txEl>
                                              <p:pRg st="5" end="5"/>
                                            </p:txEl>
                                          </p:spTgt>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wipe(left)">
                                      <p:cBhvr>
                                        <p:cTn id="30" dur="500"/>
                                        <p:tgtEl>
                                          <p:spTgt spid="2">
                                            <p:txEl>
                                              <p:pRg st="6" end="6"/>
                                            </p:txEl>
                                          </p:spTgt>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wipe(left)">
                                      <p:cBhvr>
                                        <p:cTn id="3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E8629B-CD77-92C8-5724-117D62353E4E}"/>
              </a:ext>
            </a:extLst>
          </p:cNvPr>
          <p:cNvSpPr>
            <a:spLocks noGrp="1"/>
          </p:cNvSpPr>
          <p:nvPr>
            <p:ph idx="1"/>
          </p:nvPr>
        </p:nvSpPr>
        <p:spPr/>
        <p:txBody>
          <a:bodyPr>
            <a:normAutofit/>
          </a:bodyPr>
          <a:lstStyle/>
          <a:p>
            <a:r>
              <a:rPr lang="en-US" dirty="0"/>
              <a:t>We praise God in our worship assemblies (Col. 3:16; Eph. 5:19-20)</a:t>
            </a:r>
          </a:p>
          <a:p>
            <a:r>
              <a:rPr lang="en-US" dirty="0"/>
              <a:t>We praise God in our everyday lives </a:t>
            </a:r>
            <a:endParaRPr lang="en-US" sz="4000" dirty="0"/>
          </a:p>
          <a:p>
            <a:pPr lvl="1"/>
            <a:r>
              <a:rPr lang="en-US" dirty="0"/>
              <a:t>“Is anyone cheerful? Let him sing psalms.” (Jas. 5:13)</a:t>
            </a:r>
            <a:endParaRPr lang="en-US" sz="3600" dirty="0"/>
          </a:p>
          <a:p>
            <a:pPr lvl="1"/>
            <a:r>
              <a:rPr lang="en-US" dirty="0"/>
              <a:t>“And my tongue shall speak of Your righteousness And of Your praise all the day long.” (Psa. 35:28)</a:t>
            </a:r>
            <a:endParaRPr lang="en-US" sz="3600" dirty="0"/>
          </a:p>
          <a:p>
            <a:pPr lvl="1"/>
            <a:r>
              <a:rPr lang="en-US" dirty="0"/>
              <a:t>“I will bless the Lord at all times; His praise shall continually be in my mouth. My soul shall make its boast in the LORD; The humble shall hear of it and be glad. Oh, magnify the LORD with me, And let us exalt His name together.” (Psa. 34:1-3)</a:t>
            </a:r>
            <a:endParaRPr lang="en-US" sz="3600" dirty="0"/>
          </a:p>
          <a:p>
            <a:pPr lvl="1"/>
            <a:r>
              <a:rPr lang="en-US" dirty="0"/>
              <a:t>True praise includes (BUT is NOT limited to) giving THANKS</a:t>
            </a:r>
            <a:endParaRPr lang="en-US" sz="3600" dirty="0"/>
          </a:p>
          <a:p>
            <a:pPr lvl="2"/>
            <a:r>
              <a:rPr lang="en-US" dirty="0"/>
              <a:t>“I will praise the name of God with a song, And will magnify Him with thanksgiving.” (Psa. 69:30)</a:t>
            </a:r>
            <a:endParaRPr lang="en-US" sz="3000" dirty="0"/>
          </a:p>
          <a:p>
            <a:pPr lvl="2"/>
            <a:r>
              <a:rPr lang="en-US" dirty="0"/>
              <a:t>“It is good to give thanks to the LORD, And to sing praises to Your name.” (Psa. 92:1)</a:t>
            </a:r>
            <a:endParaRPr lang="en-US" sz="3000" dirty="0"/>
          </a:p>
          <a:p>
            <a:pPr lvl="2"/>
            <a:r>
              <a:rPr lang="en-US" dirty="0"/>
              <a:t>“Enter into His gates with thanksgiving, And into His courts with praise.” (Psa. 100:4)</a:t>
            </a:r>
            <a:endParaRPr lang="en-US" sz="3000" dirty="0"/>
          </a:p>
          <a:p>
            <a:pPr lvl="1"/>
            <a:endParaRPr lang="en-US" dirty="0"/>
          </a:p>
        </p:txBody>
      </p:sp>
    </p:spTree>
    <p:extLst>
      <p:ext uri="{BB962C8B-B14F-4D97-AF65-F5344CB8AC3E}">
        <p14:creationId xmlns:p14="http://schemas.microsoft.com/office/powerpoint/2010/main" val="209496197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left)">
                                      <p:cBhvr>
                                        <p:cTn id="31" dur="500"/>
                                        <p:tgtEl>
                                          <p:spTgt spid="2">
                                            <p:txEl>
                                              <p:pRg st="6" end="6"/>
                                            </p:txEl>
                                          </p:spTgt>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wipe(left)">
                                      <p:cBhvr>
                                        <p:cTn id="35" dur="500"/>
                                        <p:tgtEl>
                                          <p:spTgt spid="2">
                                            <p:txEl>
                                              <p:pRg st="7" end="7"/>
                                            </p:txEl>
                                          </p:spTgt>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wipe(left)">
                                      <p:cBhvr>
                                        <p:cTn id="39"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E8629B-CD77-92C8-5724-117D62353E4E}"/>
              </a:ext>
            </a:extLst>
          </p:cNvPr>
          <p:cNvSpPr>
            <a:spLocks noGrp="1"/>
          </p:cNvSpPr>
          <p:nvPr>
            <p:ph idx="1"/>
          </p:nvPr>
        </p:nvSpPr>
        <p:spPr/>
        <p:txBody>
          <a:bodyPr>
            <a:normAutofit/>
          </a:bodyPr>
          <a:lstStyle/>
          <a:p>
            <a:r>
              <a:rPr lang="en-US" dirty="0"/>
              <a:t>We praise God in our worship assemblies (Col. 3:16; Eph. 5:19-20)</a:t>
            </a:r>
          </a:p>
          <a:p>
            <a:r>
              <a:rPr lang="en-US" dirty="0"/>
              <a:t>We praise God in our everyday lives </a:t>
            </a:r>
            <a:endParaRPr lang="en-US" sz="4000" dirty="0"/>
          </a:p>
          <a:p>
            <a:pPr lvl="1"/>
            <a:r>
              <a:rPr lang="en-US" dirty="0"/>
              <a:t>We have SO MANY reasons (just in Psalms) to praise God daily!</a:t>
            </a:r>
          </a:p>
          <a:p>
            <a:pPr lvl="2"/>
            <a:r>
              <a:rPr lang="en-US" dirty="0"/>
              <a:t>“I will praise You, O LORD, with my whole heart; I will tell of all </a:t>
            </a:r>
            <a:r>
              <a:rPr lang="en-US" u="sng" dirty="0"/>
              <a:t>Your marvelous works</a:t>
            </a:r>
            <a:r>
              <a:rPr lang="en-US" dirty="0"/>
              <a:t>.” (Psa. 9:1)</a:t>
            </a:r>
          </a:p>
          <a:p>
            <a:pPr lvl="2"/>
            <a:r>
              <a:rPr lang="en-US" dirty="0"/>
              <a:t>“I will rejoice in Your </a:t>
            </a:r>
            <a:r>
              <a:rPr lang="en-US" u="sng" dirty="0"/>
              <a:t>salvation</a:t>
            </a:r>
            <a:r>
              <a:rPr lang="en-US" dirty="0"/>
              <a:t>.” (Psa. 9:14)</a:t>
            </a:r>
          </a:p>
          <a:p>
            <a:pPr lvl="2"/>
            <a:r>
              <a:rPr lang="en-US" dirty="0"/>
              <a:t>“We will sing and praise Your </a:t>
            </a:r>
            <a:r>
              <a:rPr lang="en-US" u="sng" dirty="0"/>
              <a:t>power</a:t>
            </a:r>
            <a:r>
              <a:rPr lang="en-US" dirty="0"/>
              <a:t>.” (Psa. 21:13)</a:t>
            </a:r>
          </a:p>
          <a:p>
            <a:pPr lvl="2"/>
            <a:r>
              <a:rPr lang="en-US" dirty="0"/>
              <a:t>“The Lord is </a:t>
            </a:r>
            <a:r>
              <a:rPr lang="en-US" u="sng" dirty="0"/>
              <a:t>my strength</a:t>
            </a:r>
            <a:r>
              <a:rPr lang="en-US" dirty="0"/>
              <a:t> and </a:t>
            </a:r>
            <a:r>
              <a:rPr lang="en-US" u="sng" dirty="0"/>
              <a:t>my shield</a:t>
            </a:r>
            <a:r>
              <a:rPr lang="en-US" dirty="0"/>
              <a:t>; My heart trusted in Him, and I am helped; Therefore my heart greatly rejoices, And with my song I will praise Him.” (Psa. 28:7)</a:t>
            </a:r>
          </a:p>
          <a:p>
            <a:pPr lvl="2"/>
            <a:r>
              <a:rPr lang="en-US" dirty="0"/>
              <a:t>“Hope in God, for I shall yet praise Him For the </a:t>
            </a:r>
            <a:r>
              <a:rPr lang="en-US" u="sng" dirty="0"/>
              <a:t>help</a:t>
            </a:r>
            <a:r>
              <a:rPr lang="en-US" dirty="0"/>
              <a:t> of His countenance.” (Psa. 42:5)</a:t>
            </a:r>
          </a:p>
          <a:p>
            <a:pPr lvl="2"/>
            <a:r>
              <a:rPr lang="en-US" dirty="0"/>
              <a:t>“Because Your </a:t>
            </a:r>
            <a:r>
              <a:rPr lang="en-US" u="sng" dirty="0"/>
              <a:t>lovingkindness</a:t>
            </a:r>
            <a:r>
              <a:rPr lang="en-US" dirty="0"/>
              <a:t> is better than life, My lips shall praise You.” (Psa. 63:3) </a:t>
            </a:r>
          </a:p>
          <a:p>
            <a:pPr lvl="2"/>
            <a:r>
              <a:rPr lang="en-US" dirty="0"/>
              <a:t>“It is good to give thanks to the LORD, And to sing praises to Your name, O Most High; to </a:t>
            </a:r>
            <a:br>
              <a:rPr lang="en-US" dirty="0"/>
            </a:br>
            <a:r>
              <a:rPr lang="en-US" dirty="0"/>
              <a:t>declare Your </a:t>
            </a:r>
            <a:r>
              <a:rPr lang="en-US" u="sng" dirty="0"/>
              <a:t>lovingkindness</a:t>
            </a:r>
            <a:r>
              <a:rPr lang="en-US" dirty="0"/>
              <a:t> in the morning, And Your </a:t>
            </a:r>
            <a:r>
              <a:rPr lang="en-US" u="sng" dirty="0"/>
              <a:t>faithfulness</a:t>
            </a:r>
            <a:r>
              <a:rPr lang="en-US" dirty="0"/>
              <a:t> every night” (Psa. 92:1-2)</a:t>
            </a:r>
          </a:p>
          <a:p>
            <a:pPr lvl="2"/>
            <a:endParaRPr lang="en-US" dirty="0"/>
          </a:p>
        </p:txBody>
      </p:sp>
    </p:spTree>
    <p:extLst>
      <p:ext uri="{BB962C8B-B14F-4D97-AF65-F5344CB8AC3E}">
        <p14:creationId xmlns:p14="http://schemas.microsoft.com/office/powerpoint/2010/main" val="238858998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left)">
                                      <p:cBhvr>
                                        <p:cTn id="12" dur="500"/>
                                        <p:tgtEl>
                                          <p:spTgt spid="2">
                                            <p:txEl>
                                              <p:pRg st="3" end="3"/>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wipe(left)">
                                      <p:cBhvr>
                                        <p:cTn id="16" dur="500"/>
                                        <p:tgtEl>
                                          <p:spTgt spid="2">
                                            <p:txEl>
                                              <p:pRg st="4" end="4"/>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wipe(left)">
                                      <p:cBhvr>
                                        <p:cTn id="20" dur="500"/>
                                        <p:tgtEl>
                                          <p:spTgt spid="2">
                                            <p:txEl>
                                              <p:pRg st="5" end="5"/>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wipe(left)">
                                      <p:cBhvr>
                                        <p:cTn id="24" dur="500"/>
                                        <p:tgtEl>
                                          <p:spTgt spid="2">
                                            <p:txEl>
                                              <p:pRg st="6" end="6"/>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left)">
                                      <p:cBhvr>
                                        <p:cTn id="28" dur="500"/>
                                        <p:tgtEl>
                                          <p:spTgt spid="2">
                                            <p:txEl>
                                              <p:pRg st="7" end="7"/>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wipe(left)">
                                      <p:cBhvr>
                                        <p:cTn id="32" dur="500"/>
                                        <p:tgtEl>
                                          <p:spTgt spid="2">
                                            <p:txEl>
                                              <p:pRg st="8" end="8"/>
                                            </p:txEl>
                                          </p:spTgt>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wipe(left)">
                                      <p:cBhvr>
                                        <p:cTn id="36"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E8629B-CD77-92C8-5724-117D62353E4E}"/>
              </a:ext>
            </a:extLst>
          </p:cNvPr>
          <p:cNvSpPr>
            <a:spLocks noGrp="1"/>
          </p:cNvSpPr>
          <p:nvPr>
            <p:ph idx="1"/>
          </p:nvPr>
        </p:nvSpPr>
        <p:spPr/>
        <p:txBody>
          <a:bodyPr>
            <a:normAutofit/>
          </a:bodyPr>
          <a:lstStyle/>
          <a:p>
            <a:r>
              <a:rPr lang="en-US" dirty="0"/>
              <a:t>We praise God in our worship assemblies (Col. 3:16; Eph. 5:19-20)</a:t>
            </a:r>
          </a:p>
          <a:p>
            <a:r>
              <a:rPr lang="en-US" dirty="0"/>
              <a:t>We praise God in our everyday lives </a:t>
            </a:r>
            <a:endParaRPr lang="en-US" sz="4000" dirty="0"/>
          </a:p>
          <a:p>
            <a:pPr lvl="1"/>
            <a:r>
              <a:rPr lang="en-US" dirty="0"/>
              <a:t>We have SO MANY reasons (just in Psalms) to praise God daily!</a:t>
            </a:r>
          </a:p>
          <a:p>
            <a:pPr lvl="2"/>
            <a:r>
              <a:rPr lang="en-US" dirty="0"/>
              <a:t>“Let them praise Your great and awesome name—</a:t>
            </a:r>
            <a:r>
              <a:rPr lang="en-US" u="sng" dirty="0"/>
              <a:t>He is holy</a:t>
            </a:r>
            <a:r>
              <a:rPr lang="en-US" dirty="0"/>
              <a:t>.” (Psa. 99:3)</a:t>
            </a:r>
          </a:p>
          <a:p>
            <a:pPr lvl="2"/>
            <a:r>
              <a:rPr lang="en-US" dirty="0"/>
              <a:t>“Enter into His gates with thanksgiving, And into His courts with praise. Be thankful to Him, and bless His name. For the LORD is </a:t>
            </a:r>
            <a:r>
              <a:rPr lang="en-US" u="sng" dirty="0"/>
              <a:t>good</a:t>
            </a:r>
            <a:r>
              <a:rPr lang="en-US" dirty="0"/>
              <a:t>; His </a:t>
            </a:r>
            <a:r>
              <a:rPr lang="en-US" u="sng" dirty="0"/>
              <a:t>mercy</a:t>
            </a:r>
            <a:r>
              <a:rPr lang="en-US" dirty="0"/>
              <a:t> is </a:t>
            </a:r>
            <a:r>
              <a:rPr lang="en-US" u="sng" dirty="0"/>
              <a:t>everlasting</a:t>
            </a:r>
            <a:r>
              <a:rPr lang="en-US" dirty="0"/>
              <a:t>, And His </a:t>
            </a:r>
            <a:r>
              <a:rPr lang="en-US" u="sng" dirty="0"/>
              <a:t>truth endures</a:t>
            </a:r>
            <a:r>
              <a:rPr lang="en-US" dirty="0"/>
              <a:t> to all generations.” (Psa. 100:4-5)</a:t>
            </a:r>
          </a:p>
          <a:p>
            <a:pPr lvl="2"/>
            <a:r>
              <a:rPr lang="en-US" dirty="0"/>
              <a:t>“I will sing to the LORD as long as I live; I will sing praise to my God while I </a:t>
            </a:r>
            <a:r>
              <a:rPr lang="en-US" u="sng" dirty="0"/>
              <a:t>have my being</a:t>
            </a:r>
            <a:r>
              <a:rPr lang="en-US" dirty="0"/>
              <a:t>.” (Psa. 104:33)</a:t>
            </a:r>
          </a:p>
          <a:p>
            <a:pPr lvl="1"/>
            <a:r>
              <a:rPr lang="en-US" dirty="0"/>
              <a:t>“In everything give thanks, for this is the will of God in Christ Jesus for you” </a:t>
            </a:r>
            <a:br>
              <a:rPr lang="en-US" dirty="0"/>
            </a:br>
            <a:r>
              <a:rPr lang="en-US" dirty="0"/>
              <a:t>(1 Thess. 5:18)</a:t>
            </a:r>
          </a:p>
          <a:p>
            <a:pPr lvl="2"/>
            <a:endParaRPr lang="en-US" dirty="0"/>
          </a:p>
        </p:txBody>
      </p:sp>
    </p:spTree>
    <p:extLst>
      <p:ext uri="{BB962C8B-B14F-4D97-AF65-F5344CB8AC3E}">
        <p14:creationId xmlns:p14="http://schemas.microsoft.com/office/powerpoint/2010/main" val="110204525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left)">
                                      <p:cBhvr>
                                        <p:cTn id="7" dur="500"/>
                                        <p:tgtEl>
                                          <p:spTgt spid="2">
                                            <p:txEl>
                                              <p:pRg st="3" end="3"/>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Effect transition="in" filter="wipe(left)">
                                      <p:cBhvr>
                                        <p:cTn id="11" dur="500"/>
                                        <p:tgtEl>
                                          <p:spTgt spid="2">
                                            <p:txEl>
                                              <p:pRg st="4" end="4"/>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wipe(left)">
                                      <p:cBhvr>
                                        <p:cTn id="15" dur="500"/>
                                        <p:tgtEl>
                                          <p:spTgt spid="2">
                                            <p:txEl>
                                              <p:pRg st="5" end="5"/>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wipe(left)">
                                      <p:cBhvr>
                                        <p:cTn id="1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E8629B-CD77-92C8-5724-117D62353E4E}"/>
              </a:ext>
            </a:extLst>
          </p:cNvPr>
          <p:cNvSpPr>
            <a:spLocks noGrp="1"/>
          </p:cNvSpPr>
          <p:nvPr>
            <p:ph idx="1"/>
          </p:nvPr>
        </p:nvSpPr>
        <p:spPr/>
        <p:txBody>
          <a:bodyPr>
            <a:normAutofit/>
          </a:bodyPr>
          <a:lstStyle/>
          <a:p>
            <a:r>
              <a:rPr lang="en-US" dirty="0"/>
              <a:t>We can affect eternity when we confess our faith to others</a:t>
            </a:r>
          </a:p>
          <a:p>
            <a:pPr lvl="1"/>
            <a:r>
              <a:rPr lang="en-US" dirty="0"/>
              <a:t>Confessing our faith continues after becoming a Christian (Matt. 10:32; Rom. 10:10)</a:t>
            </a:r>
          </a:p>
          <a:p>
            <a:pPr lvl="1"/>
            <a:r>
              <a:rPr lang="en-US" dirty="0"/>
              <a:t>We need to continue to “hold fast the confession of our hope without wavering” (Heb. 10:23; 4:14), which involves continuing to make that same confession</a:t>
            </a:r>
          </a:p>
          <a:p>
            <a:pPr lvl="1"/>
            <a:r>
              <a:rPr lang="en-US" dirty="0"/>
              <a:t>Our “tongue” needs to “confess that Jesus Christ is Lord” (Phil. 2:11; 1 John 4:2, 15)</a:t>
            </a:r>
          </a:p>
          <a:p>
            <a:r>
              <a:rPr lang="en-US" dirty="0"/>
              <a:t>We can affect eternity when we tell others the good news of Jesus Christ</a:t>
            </a:r>
          </a:p>
          <a:p>
            <a:pPr lvl="1"/>
            <a:r>
              <a:rPr lang="en-US" dirty="0"/>
              <a:t>We need to “preach the gospel to every creature” (Mark 16:15)</a:t>
            </a:r>
          </a:p>
          <a:p>
            <a:pPr lvl="1"/>
            <a:r>
              <a:rPr lang="en-US" dirty="0"/>
              <a:t>We need to “declare the gospel”—His death, burial and resurrection (1 Cor. 15:1-4)</a:t>
            </a:r>
          </a:p>
          <a:p>
            <a:pPr lvl="1"/>
            <a:r>
              <a:rPr lang="en-US" dirty="0"/>
              <a:t>We need to tell others that He did this to save us (1 Cor. 15:3; Eph. 5:2; 1 Tim. 1:15)</a:t>
            </a:r>
          </a:p>
          <a:p>
            <a:r>
              <a:rPr lang="en-US" dirty="0"/>
              <a:t>We can affect eternity when we give a defense</a:t>
            </a:r>
          </a:p>
          <a:p>
            <a:pPr lvl="1"/>
            <a:r>
              <a:rPr lang="en-US" dirty="0"/>
              <a:t>We need to “always be ready to give a defense” (1 Pet. 3:15)</a:t>
            </a:r>
          </a:p>
          <a:p>
            <a:pPr lvl="1"/>
            <a:r>
              <a:rPr lang="en-US" dirty="0"/>
              <a:t>We don’t need to be ashamed to give a defense (Phil. 1:16-21)</a:t>
            </a:r>
          </a:p>
          <a:p>
            <a:pPr lvl="1"/>
            <a:endParaRPr lang="en-US" dirty="0"/>
          </a:p>
        </p:txBody>
      </p:sp>
    </p:spTree>
    <p:extLst>
      <p:ext uri="{BB962C8B-B14F-4D97-AF65-F5344CB8AC3E}">
        <p14:creationId xmlns:p14="http://schemas.microsoft.com/office/powerpoint/2010/main" val="63589188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wipe(left)">
                                      <p:cBhvr>
                                        <p:cTn id="31" dur="500"/>
                                        <p:tgtEl>
                                          <p:spTgt spid="2">
                                            <p:txEl>
                                              <p:pRg st="5" end="5"/>
                                            </p:txEl>
                                          </p:spTgt>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wipe(left)">
                                      <p:cBhvr>
                                        <p:cTn id="35" dur="500"/>
                                        <p:tgtEl>
                                          <p:spTgt spid="2">
                                            <p:txEl>
                                              <p:pRg st="6" end="6"/>
                                            </p:txEl>
                                          </p:spTgt>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wipe(left)">
                                      <p:cBhvr>
                                        <p:cTn id="39" dur="500"/>
                                        <p:tgtEl>
                                          <p:spTgt spid="2">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wipe(left)">
                                      <p:cBhvr>
                                        <p:cTn id="44" dur="500"/>
                                        <p:tgtEl>
                                          <p:spTgt spid="2">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wipe(left)">
                                      <p:cBhvr>
                                        <p:cTn id="49" dur="500"/>
                                        <p:tgtEl>
                                          <p:spTgt spid="2">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
                                            <p:txEl>
                                              <p:pRg st="10" end="10"/>
                                            </p:txEl>
                                          </p:spTgt>
                                        </p:tgtEl>
                                        <p:attrNameLst>
                                          <p:attrName>style.visibility</p:attrName>
                                        </p:attrNameLst>
                                      </p:cBhvr>
                                      <p:to>
                                        <p:strVal val="visible"/>
                                      </p:to>
                                    </p:set>
                                    <p:animEffect transition="in" filter="wipe(left)">
                                      <p:cBhvr>
                                        <p:cTn id="54"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1553</Words>
  <Application>Microsoft Office PowerPoint</Application>
  <PresentationFormat>Widescreen</PresentationFormat>
  <Paragraphs>79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2</cp:revision>
  <dcterms:created xsi:type="dcterms:W3CDTF">2025-04-09T19:12:31Z</dcterms:created>
  <dcterms:modified xsi:type="dcterms:W3CDTF">2025-04-09T21:10:29Z</dcterms:modified>
</cp:coreProperties>
</file>