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2" r:id="rId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erson wearing a robe&#10;&#10;Description automatically generated">
            <a:extLst>
              <a:ext uri="{FF2B5EF4-FFF2-40B4-BE49-F238E27FC236}">
                <a16:creationId xmlns:a16="http://schemas.microsoft.com/office/drawing/2014/main" id="{B61C9949-E484-A53F-D6DC-D0D2C5BE0E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white cloth&#10;&#10;Description automatically generated">
            <a:extLst>
              <a:ext uri="{FF2B5EF4-FFF2-40B4-BE49-F238E27FC236}">
                <a16:creationId xmlns:a16="http://schemas.microsoft.com/office/drawing/2014/main" id="{8882EEAB-B2FE-F591-7AD4-89FC847010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39329"/>
            <a:ext cx="11849147" cy="5218669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robe&#10;&#10;Description automatically generated">
            <a:extLst>
              <a:ext uri="{FF2B5EF4-FFF2-40B4-BE49-F238E27FC236}">
                <a16:creationId xmlns:a16="http://schemas.microsoft.com/office/drawing/2014/main" id="{B41B9312-0086-3229-F04D-A01997DF2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39329"/>
            <a:ext cx="11849147" cy="5218669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413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robe&#10;&#10;Description automatically generated">
            <a:extLst>
              <a:ext uri="{FF2B5EF4-FFF2-40B4-BE49-F238E27FC236}">
                <a16:creationId xmlns:a16="http://schemas.microsoft.com/office/drawing/2014/main" id="{489E66F4-A89E-8492-73E7-5CA3FDBD84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39329"/>
            <a:ext cx="11849147" cy="5218669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514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holding a white cloth&#10;&#10;Description automatically generated">
            <a:extLst>
              <a:ext uri="{FF2B5EF4-FFF2-40B4-BE49-F238E27FC236}">
                <a16:creationId xmlns:a16="http://schemas.microsoft.com/office/drawing/2014/main" id="{7D92440F-1C0B-66CE-4051-FA5453BC0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96995"/>
            <a:ext cx="11849147" cy="5161004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1033463" indent="-3476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65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3" r:id="rId3"/>
    <p:sldLayoutId id="2147483674" r:id="rId4"/>
    <p:sldLayoutId id="214748367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EFF28B6-0C38-D6CB-FD8C-13EF812323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1" b="34423"/>
          <a:stretch/>
        </p:blipFill>
        <p:spPr>
          <a:xfrm>
            <a:off x="504" y="1870364"/>
            <a:ext cx="12190992" cy="2626822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B3D47CD-2D25-9AD6-2174-DC36AA32D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church is God’s temple/house today (1 Cor. 3:16; 1 Tim. 3:15)</a:t>
            </a:r>
          </a:p>
          <a:p>
            <a:r>
              <a:rPr lang="en-US" dirty="0"/>
              <a:t>The PURITY of His church is essential and must not be compromised (1 Cor. 1:10; Gal. 1:6-9; 2 John 9-11)</a:t>
            </a:r>
          </a:p>
          <a:p>
            <a:r>
              <a:rPr lang="en-US" dirty="0"/>
              <a:t>Along with Jesus, we must be PERSONALLY concerned about the church that belongs to Jesus (Matt. 16:18; Acts 20:28)</a:t>
            </a:r>
          </a:p>
          <a:p>
            <a:r>
              <a:rPr lang="en-US" dirty="0"/>
              <a:t>Like Jesus, we must respond PASSIONATELY in the furtherance and defense of Jesus’ church (Rev. 2:4-5, 16; 3:15, 19-20) </a:t>
            </a:r>
          </a:p>
        </p:txBody>
      </p:sp>
    </p:spTree>
    <p:extLst>
      <p:ext uri="{BB962C8B-B14F-4D97-AF65-F5344CB8AC3E}">
        <p14:creationId xmlns:p14="http://schemas.microsoft.com/office/powerpoint/2010/main" val="42940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church is “a holy priesthood,” who “offer up spiritual sacrifices acceptable to God through Jesus Christ” (1 Pet. 2:5)</a:t>
            </a:r>
          </a:p>
          <a:p>
            <a:r>
              <a:rPr lang="en-US" dirty="0"/>
              <a:t>The PURITY of His worship is essential and must not be compromised (Matt. 15:8-9; Acts 17:23; Col. 2:23; Lev. 10:1-3)</a:t>
            </a:r>
          </a:p>
          <a:p>
            <a:r>
              <a:rPr lang="en-US" dirty="0"/>
              <a:t>Along with Jesus, we must be PERSONALLY concerned about the worship that belongs to Jesus (Heb. 2:12; Matt. 26:26-29; Psa. 9:1-2; 138:1-2; 146:1-2)</a:t>
            </a:r>
          </a:p>
          <a:p>
            <a:r>
              <a:rPr lang="en-US" dirty="0"/>
              <a:t>Like Jesus, we must respond PASSIONATELY in the practice and defense of N.T. worship (Matt. 4:10; John 4:23-24; Heb. 10:24-25; Col. </a:t>
            </a:r>
            <a:r>
              <a:rPr lang="en-US"/>
              <a:t>3:16-17)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761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bodies of God’s people are “a temple of the Holy Spirit” (1 Cor. 6:19), where the Godhead makes His “home” (John 14:23; Rev. 3:20)</a:t>
            </a:r>
          </a:p>
          <a:p>
            <a:r>
              <a:rPr lang="en-US" dirty="0"/>
              <a:t>The PURITY of His body is essential and must not be compromised (Rom. 6:12; 1 Pet. 2:11; 1 Tim. 5:22; 1 Cor. 6:18)</a:t>
            </a:r>
          </a:p>
          <a:p>
            <a:r>
              <a:rPr lang="en-US" dirty="0"/>
              <a:t>Along with Jesus, we must be PERSONALLY concerned about the body that belongs to Jesus (Ezek. 18:4; Isa. 43:1; Rom. 12:1)</a:t>
            </a:r>
          </a:p>
          <a:p>
            <a:r>
              <a:rPr lang="en-US" dirty="0"/>
              <a:t>Like Jesus, we must respond PASSIONATELY in the proper use and defense of our borrowed bodies (1 Cor. 6:20; Tit. 2:11-14; 1 Pet. 2:9) </a:t>
            </a:r>
          </a:p>
        </p:txBody>
      </p:sp>
    </p:spTree>
    <p:extLst>
      <p:ext uri="{BB962C8B-B14F-4D97-AF65-F5344CB8AC3E}">
        <p14:creationId xmlns:p14="http://schemas.microsoft.com/office/powerpoint/2010/main" val="29027726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that Jesus is the Son of God – John 8:24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Luke 13:3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Matthew 10:32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Mark 16:16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Be a faithful disciple of Christ – Matthew 25:23</a:t>
            </a:r>
          </a:p>
        </p:txBody>
      </p:sp>
    </p:spTree>
    <p:extLst>
      <p:ext uri="{BB962C8B-B14F-4D97-AF65-F5344CB8AC3E}">
        <p14:creationId xmlns:p14="http://schemas.microsoft.com/office/powerpoint/2010/main" val="2370918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</TotalTime>
  <Words>423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16</cp:revision>
  <cp:lastPrinted>2025-04-13T18:24:42Z</cp:lastPrinted>
  <dcterms:created xsi:type="dcterms:W3CDTF">2024-12-31T23:52:29Z</dcterms:created>
  <dcterms:modified xsi:type="dcterms:W3CDTF">2025-04-27T12:34:32Z</dcterms:modified>
</cp:coreProperties>
</file>