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C6DE2242-3A23-2FF9-E3C1-9FEB8CA3A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DE666F22-4143-7119-0319-DE4A9161B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2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40E26240-9E0E-0FF8-C210-727921EA0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63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robe&#10;&#10;Description automatically generated">
            <a:extLst>
              <a:ext uri="{FF2B5EF4-FFF2-40B4-BE49-F238E27FC236}">
                <a16:creationId xmlns:a16="http://schemas.microsoft.com/office/drawing/2014/main" id="{CBDAFD33-F815-F1CD-9D0C-71894294D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92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FBF2C956-EAC1-C40B-16A2-721FFE014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5" r:id="rId5"/>
    <p:sldLayoutId id="214748367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65F4D8-78AA-0F57-96E1-0781688C2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34423"/>
          <a:stretch/>
        </p:blipFill>
        <p:spPr>
          <a:xfrm>
            <a:off x="504" y="1645920"/>
            <a:ext cx="12190992" cy="2851265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5055B28-6265-CD65-AA42-E9E90E2D1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with seeking Jesus earnestly (1:38, 41, 45)</a:t>
            </a:r>
          </a:p>
          <a:p>
            <a:r>
              <a:rPr lang="en-US" dirty="0"/>
              <a:t>Devote yourself at once to “follow” Jesus, even if you do not fully grasp it all (1:37, 38, 39, 40, 43)</a:t>
            </a:r>
          </a:p>
          <a:p>
            <a:r>
              <a:rPr lang="en-US" dirty="0"/>
              <a:t>Determine to learn and heed His teaching (1:38, 39)</a:t>
            </a:r>
          </a:p>
          <a:p>
            <a:r>
              <a:rPr lang="en-US" dirty="0"/>
              <a:t>Remain with Him for good, not intermittently or just casually (1:38-39, 43)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who you’re following, in order to follow Jesus (1:35-37)</a:t>
            </a:r>
          </a:p>
          <a:p>
            <a:r>
              <a:rPr lang="en-US" dirty="0"/>
              <a:t>Change what you believe (including preconceived ideas) and follow Jesus (1:46-49)</a:t>
            </a:r>
          </a:p>
          <a:p>
            <a:r>
              <a:rPr lang="en-US" dirty="0"/>
              <a:t>Change where you are to continually be where Jesus is (1:39)</a:t>
            </a:r>
          </a:p>
          <a:p>
            <a:r>
              <a:rPr lang="en-US" dirty="0"/>
              <a:t>Change your name (to that of “</a:t>
            </a:r>
            <a:r>
              <a:rPr lang="en-US"/>
              <a:t>Christ”) and </a:t>
            </a:r>
            <a:r>
              <a:rPr lang="en-US" dirty="0"/>
              <a:t>conform yourself to be who Jesus wants you to be (1:42</a:t>
            </a:r>
            <a:r>
              <a:rPr lang="en-US"/>
              <a:t>; Acts 11:26; 1 </a:t>
            </a:r>
            <a:r>
              <a:rPr lang="en-US" dirty="0"/>
              <a:t>Pet. 4:16) </a:t>
            </a:r>
          </a:p>
        </p:txBody>
      </p:sp>
    </p:spTree>
    <p:extLst>
      <p:ext uri="{BB962C8B-B14F-4D97-AF65-F5344CB8AC3E}">
        <p14:creationId xmlns:p14="http://schemas.microsoft.com/office/powerpoint/2010/main" val="1499877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the first to turn and follow Him yourself (1:35-37)</a:t>
            </a:r>
          </a:p>
          <a:p>
            <a:r>
              <a:rPr lang="en-US" dirty="0"/>
              <a:t>Out of pure excitement and desire (i.e., “first”), find others who are not following Jesus (1:41, 45) </a:t>
            </a:r>
          </a:p>
          <a:p>
            <a:r>
              <a:rPr lang="en-US" dirty="0"/>
              <a:t>Tell others Who you have “found” (1:41, 45)</a:t>
            </a:r>
          </a:p>
          <a:p>
            <a:r>
              <a:rPr lang="en-US" dirty="0"/>
              <a:t>Bring them to Jesus, using Jesus’ own words (1:42, 46)</a:t>
            </a:r>
          </a:p>
        </p:txBody>
      </p:sp>
    </p:spTree>
    <p:extLst>
      <p:ext uri="{BB962C8B-B14F-4D97-AF65-F5344CB8AC3E}">
        <p14:creationId xmlns:p14="http://schemas.microsoft.com/office/powerpoint/2010/main" val="1689331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FD500D33-1B3E-7514-D684-4D3A5DC43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9" b="27634"/>
          <a:stretch/>
        </p:blipFill>
        <p:spPr>
          <a:xfrm>
            <a:off x="504" y="3350029"/>
            <a:ext cx="12190992" cy="1612669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61A6741-1CB3-A48E-B39F-71435A15B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4"/>
          <a:stretch/>
        </p:blipFill>
        <p:spPr>
          <a:xfrm>
            <a:off x="504" y="5020887"/>
            <a:ext cx="12190992" cy="1836829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D6E4E2-8662-2D9F-AFBA-2FAA2192FE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7" b="51152"/>
          <a:stretch/>
        </p:blipFill>
        <p:spPr>
          <a:xfrm>
            <a:off x="504" y="1778924"/>
            <a:ext cx="12190992" cy="15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6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Matthew 28:19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disciple of Christ </a:t>
            </a:r>
            <a:r>
              <a:rPr lang="en-US"/>
              <a:t>– Matthew 25:23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285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cp:lastPrinted>2025-04-13T18:24:42Z</cp:lastPrinted>
  <dcterms:created xsi:type="dcterms:W3CDTF">2024-12-31T23:52:29Z</dcterms:created>
  <dcterms:modified xsi:type="dcterms:W3CDTF">2025-04-20T12:32:34Z</dcterms:modified>
</cp:coreProperties>
</file>