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2" r:id="rId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wearing a robe&#10;&#10;Description automatically generated">
            <a:extLst>
              <a:ext uri="{FF2B5EF4-FFF2-40B4-BE49-F238E27FC236}">
                <a16:creationId xmlns:a16="http://schemas.microsoft.com/office/drawing/2014/main" id="{B61C9949-E484-A53F-D6DC-D0D2C5BE0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robe&#10;&#10;Description automatically generated">
            <a:extLst>
              <a:ext uri="{FF2B5EF4-FFF2-40B4-BE49-F238E27FC236}">
                <a16:creationId xmlns:a16="http://schemas.microsoft.com/office/drawing/2014/main" id="{B1B68B22-7834-FA46-8626-8D72E64BF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robe&#10;&#10;Description automatically generated">
            <a:extLst>
              <a:ext uri="{FF2B5EF4-FFF2-40B4-BE49-F238E27FC236}">
                <a16:creationId xmlns:a16="http://schemas.microsoft.com/office/drawing/2014/main" id="{F303F778-7CEC-DCBF-6E1A-631F713DA6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4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76D52CD-41DC-70DD-1179-569DE2324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9" b="36265"/>
          <a:stretch/>
        </p:blipFill>
        <p:spPr>
          <a:xfrm>
            <a:off x="504" y="2002536"/>
            <a:ext cx="12190992" cy="2368296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1B1763F-E519-B370-FFE1-4AA18D9C2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Temptation = COMMON TO EVERY MAN</a:t>
            </a:r>
          </a:p>
          <a:p>
            <a:pPr lvl="1"/>
            <a:r>
              <a:rPr lang="en-US" dirty="0"/>
              <a:t>Paul stated that temptations are “common to man” (1 Cor. 10:13)</a:t>
            </a:r>
          </a:p>
          <a:p>
            <a:pPr lvl="1"/>
            <a:r>
              <a:rPr lang="en-US" dirty="0"/>
              <a:t>We must never become so accustomed to sin and temptation that we do not take it seriously (Jer. 6:15; 8:12; Rom. 6:12-16; John 8:34)</a:t>
            </a:r>
          </a:p>
          <a:p>
            <a:pPr lvl="1"/>
            <a:r>
              <a:rPr lang="en-US" dirty="0"/>
              <a:t>We must never become so confident to think that Satan will not tempt us (Rom. 12:3; 1 Cor. 10:12; Gal. 6:1)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Temptation = COMMON TO EVERY MAN</a:t>
            </a:r>
          </a:p>
          <a:p>
            <a:r>
              <a:rPr lang="en-US" dirty="0"/>
              <a:t>Temptation = CONVINCING</a:t>
            </a:r>
          </a:p>
          <a:p>
            <a:pPr lvl="1"/>
            <a:r>
              <a:rPr lang="en-US" dirty="0"/>
              <a:t>Jesus was actually tempted (Mark 1:13; Luke 4:2; Heb. 2:17-18; 4:15)</a:t>
            </a:r>
          </a:p>
          <a:p>
            <a:pPr lvl="1"/>
            <a:r>
              <a:rPr lang="en-US" dirty="0"/>
              <a:t>Satan tempts us with things that are actually tempting to us (Jas. 1:14; Heb. 11:24-26)</a:t>
            </a:r>
          </a:p>
          <a:p>
            <a:pPr lvl="1"/>
            <a:r>
              <a:rPr lang="en-US" dirty="0"/>
              <a:t>He is “cunning” (Gen. 3:1) and “crafty” (2 Cor. 11:3)</a:t>
            </a:r>
          </a:p>
          <a:p>
            <a:pPr lvl="1"/>
            <a:r>
              <a:rPr lang="en-US" dirty="0"/>
              <a:t>If Satan can make stones look good enough to eat, he can twist any evil to look good, appetizing and beneficial (John 8:44; 1 Tim. 2:14; Heb. 3:13; 1 John 5:19; Rev. 12:9) – BUT, remember, he is seeking to DEVOUR (1 Pet. 5:8)!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54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Temptation = COMMON TO EVERY MAN</a:t>
            </a:r>
          </a:p>
          <a:p>
            <a:r>
              <a:rPr lang="en-US" dirty="0"/>
              <a:t>Temptation = CONVINCING</a:t>
            </a:r>
          </a:p>
          <a:p>
            <a:r>
              <a:rPr lang="en-US" dirty="0"/>
              <a:t>Temptation = CONSISTENT </a:t>
            </a:r>
          </a:p>
          <a:p>
            <a:pPr lvl="1"/>
            <a:r>
              <a:rPr lang="en-US" dirty="0"/>
              <a:t>Satan came at Jesus with the same traps that he used on Eve (Gen. 3:6)</a:t>
            </a:r>
          </a:p>
          <a:p>
            <a:pPr lvl="1"/>
            <a:r>
              <a:rPr lang="en-US" dirty="0"/>
              <a:t>Satan has three main tools in his belt –the lust of the flesh, the lust of the eyes and the pride of life (1 John 2:16)</a:t>
            </a:r>
          </a:p>
          <a:p>
            <a:pPr lvl="1"/>
            <a:r>
              <a:rPr lang="en-US" dirty="0"/>
              <a:t>He still uses those exact same tactics and devices today (2 Cor. 2:11)</a:t>
            </a:r>
          </a:p>
          <a:p>
            <a:pPr lvl="2"/>
            <a:r>
              <a:rPr lang="en-US" sz="2400" dirty="0"/>
              <a:t>We say: “MY NEEDS are more important than anything else” (Matt. 4:3)</a:t>
            </a:r>
          </a:p>
          <a:p>
            <a:pPr lvl="2"/>
            <a:r>
              <a:rPr lang="en-US" sz="2400" dirty="0"/>
              <a:t>We say: “MY THOUGHTS are superior to God’s” (Matt. 4:5-6)</a:t>
            </a:r>
          </a:p>
          <a:p>
            <a:pPr lvl="2"/>
            <a:r>
              <a:rPr lang="en-US" sz="2400" dirty="0"/>
              <a:t>We say: “MY PASSIONS are all that matters” (Matt. 4:8-9)</a:t>
            </a:r>
          </a:p>
          <a:p>
            <a:pPr lvl="2"/>
            <a:r>
              <a:rPr lang="en-US" sz="2400" dirty="0"/>
              <a:t>These are the work of “your adversary” (1 Pet. 5:8)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50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Temptation = COMMON TO EVERY MAN</a:t>
            </a:r>
          </a:p>
          <a:p>
            <a:r>
              <a:rPr lang="en-US" dirty="0"/>
              <a:t>Temptation = CONVINCING</a:t>
            </a:r>
          </a:p>
          <a:p>
            <a:r>
              <a:rPr lang="en-US" dirty="0"/>
              <a:t>Temptation = CONSISTENT </a:t>
            </a:r>
          </a:p>
          <a:p>
            <a:r>
              <a:rPr lang="en-US" dirty="0"/>
              <a:t>Temptation = COMES AGAIN AND AGAIN</a:t>
            </a:r>
          </a:p>
          <a:p>
            <a:pPr lvl="1"/>
            <a:r>
              <a:rPr lang="en-US" dirty="0"/>
              <a:t>After the first temptation, “Then” the devil came “again” (4:5, 7)</a:t>
            </a:r>
          </a:p>
          <a:p>
            <a:pPr lvl="1"/>
            <a:r>
              <a:rPr lang="en-US" dirty="0"/>
              <a:t>After the second temptation, the devil came “again” (4:8)</a:t>
            </a:r>
          </a:p>
          <a:p>
            <a:pPr lvl="1"/>
            <a:r>
              <a:rPr lang="en-US" dirty="0"/>
              <a:t>Even after he “finished every temptation, he left Him until an opportune time” to come again (Luke 4:13)</a:t>
            </a:r>
          </a:p>
          <a:p>
            <a:pPr lvl="1"/>
            <a:r>
              <a:rPr lang="en-US" dirty="0"/>
              <a:t>We must, again and again, “Be sober and watchful” (1 Pet. 5:8)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54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Temptation = COMMON TO EVERY MAN</a:t>
            </a:r>
          </a:p>
          <a:p>
            <a:r>
              <a:rPr lang="en-US" dirty="0"/>
              <a:t>Temptation = CONVINCING</a:t>
            </a:r>
          </a:p>
          <a:p>
            <a:r>
              <a:rPr lang="en-US" dirty="0"/>
              <a:t>Temptation = CONSISTENT </a:t>
            </a:r>
          </a:p>
          <a:p>
            <a:r>
              <a:rPr lang="en-US" dirty="0"/>
              <a:t>Temptation = COMES AGAIN AND AGAIN</a:t>
            </a:r>
          </a:p>
          <a:p>
            <a:r>
              <a:rPr lang="en-US" dirty="0"/>
              <a:t>Temptation = CONQUERABLE </a:t>
            </a:r>
          </a:p>
          <a:p>
            <a:pPr lvl="1"/>
            <a:r>
              <a:rPr lang="en-US" dirty="0"/>
              <a:t>In a word, Jesus shooed the devil, “Away with you, Satan!” (4:10)</a:t>
            </a:r>
          </a:p>
          <a:p>
            <a:pPr lvl="1"/>
            <a:r>
              <a:rPr lang="en-US" dirty="0"/>
              <a:t>His strength came from God and His Word (Rev. 3:8; Psa. 119:11) – “It is written!”</a:t>
            </a:r>
          </a:p>
          <a:p>
            <a:pPr lvl="2"/>
            <a:r>
              <a:rPr lang="en-US" sz="2200" dirty="0"/>
              <a:t>God’s Word helped Him to know it was better to OBEY God (4:4)</a:t>
            </a:r>
          </a:p>
          <a:p>
            <a:pPr lvl="2"/>
            <a:r>
              <a:rPr lang="en-US" sz="2200" dirty="0"/>
              <a:t>God’s Word helped Him to know it was better to TRUST God (4:7)</a:t>
            </a:r>
          </a:p>
          <a:p>
            <a:pPr lvl="2"/>
            <a:r>
              <a:rPr lang="en-US" sz="2200" dirty="0"/>
              <a:t>God’s Word helped Him to know it was better to WORSHIP God (4:10)</a:t>
            </a:r>
          </a:p>
          <a:p>
            <a:pPr lvl="1"/>
            <a:r>
              <a:rPr lang="en-US" dirty="0"/>
              <a:t>God ALWAYS provides a way of escape (1 Cor. 10:13)</a:t>
            </a:r>
          </a:p>
          <a:p>
            <a:pPr lvl="1"/>
            <a:r>
              <a:rPr lang="en-US" dirty="0"/>
              <a:t>The key: Draw near to God and resist the devil (Jas. 4:7-8; 1 John 4:4)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73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Temptation = COMMON TO EVERY MAN</a:t>
            </a:r>
          </a:p>
          <a:p>
            <a:r>
              <a:rPr lang="en-US" dirty="0"/>
              <a:t>Temptation = CONVINCING</a:t>
            </a:r>
          </a:p>
          <a:p>
            <a:r>
              <a:rPr lang="en-US" dirty="0"/>
              <a:t>Temptation = CONSISTENT </a:t>
            </a:r>
          </a:p>
          <a:p>
            <a:r>
              <a:rPr lang="en-US" dirty="0"/>
              <a:t>Temptation = COMES AGAIN AND AGAIN</a:t>
            </a:r>
          </a:p>
          <a:p>
            <a:r>
              <a:rPr lang="en-US" dirty="0"/>
              <a:t>Temptation = CONQUERABLE </a:t>
            </a:r>
          </a:p>
          <a:p>
            <a:r>
              <a:rPr lang="en-US" dirty="0"/>
              <a:t>Temptation Conquered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CARE FROM HEAVEN</a:t>
            </a:r>
          </a:p>
          <a:p>
            <a:pPr lvl="1"/>
            <a:r>
              <a:rPr lang="en-US" dirty="0"/>
              <a:t>After defeating the devil, “Behold, angels came from heaven” (Matt. 4:11) </a:t>
            </a:r>
          </a:p>
          <a:p>
            <a:pPr lvl="1"/>
            <a:r>
              <a:rPr lang="en-US" dirty="0"/>
              <a:t>Their purpose was, on behalf of God, to “minister to Him” (Mark 1:13)</a:t>
            </a:r>
          </a:p>
          <a:p>
            <a:pPr lvl="1"/>
            <a:r>
              <a:rPr lang="en-US" dirty="0"/>
              <a:t>Our “merciful and faithful High Priest… is able to aid those who are tempted” (Heb. 2:17-18), perhaps through “ministering spirits sent forth to minister” (Heb. 1:14)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48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Acts 16:31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</a:t>
            </a:r>
            <a:r>
              <a:rPr lang="en-US"/>
              <a:t>Romans 6:4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Be a faithful child of God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759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13</cp:revision>
  <cp:lastPrinted>2025-04-13T18:24:42Z</cp:lastPrinted>
  <dcterms:created xsi:type="dcterms:W3CDTF">2024-12-31T23:52:29Z</dcterms:created>
  <dcterms:modified xsi:type="dcterms:W3CDTF">2025-04-13T21:15:06Z</dcterms:modified>
</cp:coreProperties>
</file>