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robe&#10;&#10;Description automatically generated">
            <a:extLst>
              <a:ext uri="{FF2B5EF4-FFF2-40B4-BE49-F238E27FC236}">
                <a16:creationId xmlns:a16="http://schemas.microsoft.com/office/drawing/2014/main" id="{CC0E5060-2CEB-7DD9-F505-CA1C24AA6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obe&#10;&#10;Description automatically generated">
            <a:extLst>
              <a:ext uri="{FF2B5EF4-FFF2-40B4-BE49-F238E27FC236}">
                <a16:creationId xmlns:a16="http://schemas.microsoft.com/office/drawing/2014/main" id="{27FF797C-68AB-2F79-4BA4-4EB7D48CB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F714E2A-5229-07CB-F645-A264A734F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7" b="36241"/>
          <a:stretch/>
        </p:blipFill>
        <p:spPr>
          <a:xfrm>
            <a:off x="504" y="1911926"/>
            <a:ext cx="12190992" cy="2460569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A1C37AD-7F40-B95C-9F87-FC1CEE7C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Baptism = PERSONAL CHOICE</a:t>
            </a:r>
          </a:p>
          <a:p>
            <a:pPr lvl="1"/>
            <a:r>
              <a:rPr lang="en-US" dirty="0"/>
              <a:t>“Then Jesus came” of His own volition to be baptized (Matt. 3:17)</a:t>
            </a:r>
          </a:p>
          <a:p>
            <a:pPr lvl="1"/>
            <a:r>
              <a:rPr lang="en-US" dirty="0"/>
              <a:t>No one could make the choice for Jesus OR FOR YOU </a:t>
            </a:r>
          </a:p>
          <a:p>
            <a:pPr lvl="1"/>
            <a:r>
              <a:rPr lang="en-US" dirty="0"/>
              <a:t>Each person must make his own decision to follow Christ </a:t>
            </a:r>
            <a:br>
              <a:rPr lang="en-US" dirty="0"/>
            </a:br>
            <a:r>
              <a:rPr lang="en-US" dirty="0"/>
              <a:t>(Josh. 24:15; Matt. 4:19; 6:24; 9:9; John 6:67-68)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955164" cy="5218669"/>
          </a:xfrm>
        </p:spPr>
        <p:txBody>
          <a:bodyPr/>
          <a:lstStyle/>
          <a:p>
            <a:r>
              <a:rPr lang="en-US" dirty="0"/>
              <a:t>Baptism = PERSONAL CHOICE</a:t>
            </a:r>
          </a:p>
          <a:p>
            <a:r>
              <a:rPr lang="en-US" dirty="0"/>
              <a:t>Baptism = PARAMOUNT DECISION </a:t>
            </a:r>
          </a:p>
          <a:p>
            <a:pPr lvl="1"/>
            <a:r>
              <a:rPr lang="en-US" dirty="0"/>
              <a:t>Jesus “came from” Nazareth (Mark 1:9) in Galilee (3:17) to the southern Jordan region to be baptized (3:5-6) – about 75-90 miles</a:t>
            </a:r>
          </a:p>
          <a:p>
            <a:pPr lvl="1"/>
            <a:r>
              <a:rPr lang="en-US" dirty="0"/>
              <a:t>Jesus was committed to being baptized, not to find “a convenient time” (Acts 24:25)</a:t>
            </a:r>
          </a:p>
          <a:p>
            <a:pPr lvl="1"/>
            <a:r>
              <a:rPr lang="en-US" dirty="0"/>
              <a:t>Whatever it took, Jesus was determined – being baptized was/is a big deal (Acts 22:16)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9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Baptism = PERSONAL CHOICE</a:t>
            </a:r>
          </a:p>
          <a:p>
            <a:r>
              <a:rPr lang="en-US" dirty="0"/>
              <a:t>Baptism = PARAMOUNT DECISION </a:t>
            </a:r>
          </a:p>
          <a:p>
            <a:r>
              <a:rPr lang="en-US" dirty="0"/>
              <a:t>Baptism = PRACTICING FULL COMPLIANCE</a:t>
            </a:r>
          </a:p>
          <a:p>
            <a:pPr lvl="1"/>
            <a:r>
              <a:rPr lang="en-US" dirty="0"/>
              <a:t>Jesus told John that He needed to be baptized “to fulfill all righteousness” (3:15)</a:t>
            </a:r>
          </a:p>
          <a:p>
            <a:pPr lvl="1"/>
            <a:r>
              <a:rPr lang="en-US" dirty="0"/>
              <a:t>Jesus’ baptism was not an ordinary baptism for ordinary reasons (cf. 3:14)</a:t>
            </a:r>
          </a:p>
          <a:p>
            <a:pPr lvl="1"/>
            <a:r>
              <a:rPr lang="en-US" dirty="0"/>
              <a:t>Still, Jesus came to do the will of the Father (John 4:34; 6:38; Matt. 21:25)</a:t>
            </a:r>
          </a:p>
          <a:p>
            <a:pPr lvl="1"/>
            <a:r>
              <a:rPr lang="en-US" dirty="0"/>
              <a:t>God’s “commandments are righteousness” (Psa. 119:172), and Jesus obeyed (Heb. 5:8)</a:t>
            </a:r>
          </a:p>
          <a:p>
            <a:pPr lvl="1"/>
            <a:r>
              <a:rPr lang="en-US" dirty="0"/>
              <a:t>Being baptized is “the will of God for” you (Luke 7:29-30)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63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Baptism = PERSONAL CHOICE</a:t>
            </a:r>
          </a:p>
          <a:p>
            <a:r>
              <a:rPr lang="en-US" dirty="0"/>
              <a:t>Baptism = PARAMOUNT DECISION </a:t>
            </a:r>
          </a:p>
          <a:p>
            <a:r>
              <a:rPr lang="en-US" dirty="0"/>
              <a:t>Baptism = PRACTICING FULL COMPLIANCE</a:t>
            </a:r>
          </a:p>
          <a:p>
            <a:r>
              <a:rPr lang="en-US" dirty="0"/>
              <a:t>Baptism = PREREQUISITE TO SALVATION FROM SINS</a:t>
            </a:r>
          </a:p>
          <a:p>
            <a:pPr lvl="1"/>
            <a:r>
              <a:rPr lang="en-US" dirty="0"/>
              <a:t>John repeatedly “tried to prevent” Jesus from being baptism (3:14)</a:t>
            </a:r>
          </a:p>
          <a:p>
            <a:pPr lvl="1"/>
            <a:r>
              <a:rPr lang="en-US" dirty="0"/>
              <a:t>John baptized “for the forgiveness of sins” (Mark 1:4)—Jesus had no sins (1 Pet. 2:22)</a:t>
            </a:r>
          </a:p>
          <a:p>
            <a:pPr lvl="1"/>
            <a:r>
              <a:rPr lang="en-US" dirty="0"/>
              <a:t>The “one baptism” (Eph. 4:5) of Jesus’ Great Commission (Matt. 28:19) is required to obtain “the forgiveness of sins” (Acts 2:38; 22:16; Mark 16:16)</a:t>
            </a:r>
          </a:p>
          <a:p>
            <a:pPr lvl="1"/>
            <a:r>
              <a:rPr lang="en-US" dirty="0"/>
              <a:t>No one has been or can ever be saved from sin without New Testament baptism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45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Baptism = PERSONAL CHOICE</a:t>
            </a:r>
          </a:p>
          <a:p>
            <a:r>
              <a:rPr lang="en-US" dirty="0"/>
              <a:t>Baptism = PARAMOUNT DECISION </a:t>
            </a:r>
          </a:p>
          <a:p>
            <a:r>
              <a:rPr lang="en-US" dirty="0"/>
              <a:t>Baptism = PRACTICING FULL COMPLIANCE</a:t>
            </a:r>
          </a:p>
          <a:p>
            <a:r>
              <a:rPr lang="en-US" dirty="0"/>
              <a:t>Baptism = PREREQUISITE TO SALVATION FROM SINS</a:t>
            </a:r>
          </a:p>
          <a:p>
            <a:r>
              <a:rPr lang="en-US" dirty="0"/>
              <a:t>Baptism = PLEASING TO GOD</a:t>
            </a:r>
          </a:p>
          <a:p>
            <a:pPr lvl="1"/>
            <a:r>
              <a:rPr lang="en-US" dirty="0"/>
              <a:t>When Jesus was baptized, the Father announced, “I am well pleased” (3:16-17)</a:t>
            </a:r>
          </a:p>
          <a:p>
            <a:pPr lvl="1"/>
            <a:r>
              <a:rPr lang="en-US" dirty="0"/>
              <a:t>Salvation brings great rejoicing to the one being saved (Acts 8:39; 16:34)</a:t>
            </a:r>
          </a:p>
          <a:p>
            <a:pPr lvl="1"/>
            <a:r>
              <a:rPr lang="en-US" dirty="0"/>
              <a:t>Salvation brings great rejoicing in heaven when one’s “faith” (Heb. 11:6) is activated in repentance (Luke 15:7, 10, 24) and baptism (John 3:3-5)</a:t>
            </a:r>
          </a:p>
          <a:p>
            <a:pPr lvl="1"/>
            <a:r>
              <a:rPr lang="en-US" dirty="0"/>
              <a:t>One needs to be more interested in pleasing God than anyone else (3:17~4:3)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16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Baptism = PERSONAL CHOICE</a:t>
            </a:r>
          </a:p>
          <a:p>
            <a:r>
              <a:rPr lang="en-US" dirty="0"/>
              <a:t>Baptism = PARAMOUNT DECISION </a:t>
            </a:r>
          </a:p>
          <a:p>
            <a:r>
              <a:rPr lang="en-US" dirty="0"/>
              <a:t>Baptism = PRACTICING FULL COMPLIANCE</a:t>
            </a:r>
          </a:p>
          <a:p>
            <a:r>
              <a:rPr lang="en-US" dirty="0"/>
              <a:t>Baptism = PREREQUISITE TO SALVATION FROM SINS</a:t>
            </a:r>
          </a:p>
          <a:p>
            <a:r>
              <a:rPr lang="en-US" dirty="0"/>
              <a:t>Baptism = PLEASING TO GOD</a:t>
            </a:r>
          </a:p>
          <a:p>
            <a:r>
              <a:rPr lang="en-US" dirty="0"/>
              <a:t>Baptism = PINPOINTS THE START OF MINISTRY</a:t>
            </a:r>
          </a:p>
          <a:p>
            <a:pPr lvl="1"/>
            <a:r>
              <a:rPr lang="en-US" dirty="0"/>
              <a:t>In the next verse after Jesus was baptized, He “began His ministry” (Luke 3:22-23)</a:t>
            </a:r>
          </a:p>
          <a:p>
            <a:pPr lvl="1"/>
            <a:r>
              <a:rPr lang="en-US" dirty="0"/>
              <a:t>Upon baptism, one is raised to “walk in newness of life” (Rom. 6:4), as a “disciple” of Christ (Matt. 28:19), in Christ (Gal. 3:27) and His church (1 Cor. 12:13), ready to be a “slave of righteousness for holiness” (Rom. 6:19) and “work” for the Lord (Eph. </a:t>
            </a:r>
            <a:r>
              <a:rPr lang="en-US"/>
              <a:t>2:10)</a:t>
            </a:r>
            <a:endParaRPr lang="en-US" dirty="0"/>
          </a:p>
          <a:p>
            <a:pPr lvl="1"/>
            <a:r>
              <a:rPr lang="en-US" dirty="0"/>
              <a:t>Like Jesus, we begin our ministry for the Lord upon our baptism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32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</a:t>
            </a:r>
            <a:r>
              <a:rPr lang="en-US"/>
              <a:t>Mark 16:16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671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2024-12-31T23:52:29Z</dcterms:created>
  <dcterms:modified xsi:type="dcterms:W3CDTF">2025-04-13T12:21:50Z</dcterms:modified>
</cp:coreProperties>
</file>