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715C-AF10-D75A-CEC5-C5AB17E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48C87-26F7-4135-EAF9-208A09DE2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C312-0946-3284-795D-9E0B551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5CA7-03F6-4E66-37B6-1C312B2F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F569-831B-4DFA-8C16-427A4366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25C65B3F-44D5-1397-3FBD-CEA66E13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8F1B509-47A0-87E3-6C3B-3AB4DA0A9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CE-4BFC-A23D-8E0A-AA1EB41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BDA8-1982-4440-EEAE-429E1BFE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4DA9-9FCF-0AC9-D791-1CA2DE1F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FE92-BB2F-B7C9-83D5-1D28D96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3A8C-C804-7592-76DA-0CFB8121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8E7-7810-B09F-942B-A3C74A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C94C-2FD9-A39C-D2C7-66E61BBC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AE86-80EC-C5D5-28C4-DAC03441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7BA-467A-4D78-C889-5B760196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31182-C6A4-109A-6E9D-0F639123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6EA0E-768B-8C69-CC67-A0FD28F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4772-5010-FE3E-29E8-61E41969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2E3C-171C-EC52-13C2-FC32E2CC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B69E-6CDD-5D47-3AFC-D8748892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4E7EB-461E-3407-581E-C8AA1FFF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0C4D1-102D-DDE7-BAB4-76A27D22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04313-C24D-11CA-59AA-FC322EA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1E3FB-6333-01E2-E220-5F21922E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AE664-D3DA-B952-02EE-470C6788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40FC-DB6E-00EC-ECC0-80A4027D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A63B-B0A4-BB39-D7CA-18E466DB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430B3-BEC1-D932-8419-E18367B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760C9-D144-14F4-BAB9-71F6DAA7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CDF3D-0753-5A89-A093-54DB7196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869FA-8AF2-24AA-9D2D-C88440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66D6-B83E-E5A0-6222-476C0E6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226A-1DD2-525A-14F7-C4727EAE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9649-AB3D-6E23-0BDE-C1144728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EC4CA-4D1D-7396-327F-2EFC8023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F053-E2AE-D3A5-12F0-8BE1CC9A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B25D-C0AA-A682-58E9-526252A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D314-FB41-A85B-9C04-DB46604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7AB3-D61A-925C-C49C-76CFDCB4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EE53-6285-9A24-FE4E-129B2E94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4B3F-F5BE-1B55-3946-A0DFF4D2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FA740-B973-4050-7986-B6CF51E3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00CA-ED07-12BF-3636-36504FBA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0527-668D-EC7F-D7E5-608524B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34D2-CE23-ECE5-7BD6-BD9DD50D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B1B3-4BB5-F833-0E22-66A2FF2F7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A058-D1D3-4158-10FA-79CCE17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7EBF-AFFD-6F6A-6AFD-FBA1C41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04A7-876C-BE0E-52E1-59754EC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2780C-0C47-C235-97CD-5951FECA5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AC0BF-0A79-26FB-0EFC-F4EBF13C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E93E-D9CB-9DF3-5545-6FE192A1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386A-5FE5-F30F-7F1B-DD89FABF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7BD0-92B8-86D6-C93C-B445044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829B4AAF-2ED8-2A2D-C293-0602621BA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4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2E8D7E08-347C-BD3A-FB89-31C20431F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72A7DE07-265C-A563-F7B0-ED1A2F2A7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3BA22B34-74C6-24AC-AC3B-22833BCF9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1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7B870CFF-FF1A-2A2C-77C8-61F72B38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3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FC62E11-6917-066F-4E5B-4E813B1FB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ABEA8A27-F97B-78F4-978C-864698024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9624306-6346-DCB4-E488-7498504D4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15363-D780-AF09-7CAF-3D63398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C8F02-02E3-F6D4-F5C8-8130BE53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2934-1843-493E-CC50-0AD6643C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BE0-344D-41C2-B6D9-974E2AA32DA7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CF05-7D89-0416-3CE9-C1F2741B7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A11-1A2C-5C63-EE22-73E11C6E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0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78731" cy="5353651"/>
          </a:xfrm>
        </p:spPr>
        <p:txBody>
          <a:bodyPr>
            <a:normAutofit/>
          </a:bodyPr>
          <a:lstStyle/>
          <a:p>
            <a:r>
              <a:rPr lang="en-US" sz="3400" dirty="0"/>
              <a:t>The supremacy, authority and all-sufficiency of Christ is certain!</a:t>
            </a:r>
          </a:p>
          <a:p>
            <a:r>
              <a:rPr lang="en-US" dirty="0"/>
              <a:t>Two major sections (dividing the book in half)</a:t>
            </a:r>
          </a:p>
          <a:p>
            <a:pPr lvl="1"/>
            <a:r>
              <a:rPr lang="en-US" dirty="0"/>
              <a:t>Chapters 1-2:  The Doctrinal Section – Emphasizing the Supremacy of Christ</a:t>
            </a:r>
          </a:p>
          <a:p>
            <a:pPr lvl="1"/>
            <a:r>
              <a:rPr lang="en-US" dirty="0"/>
              <a:t>Chapters 3-4:  The Practical Section – Emphasizing Our Submission to Christ</a:t>
            </a:r>
          </a:p>
          <a:p>
            <a:r>
              <a:rPr lang="en-US" dirty="0"/>
              <a:t>Basic Outline</a:t>
            </a:r>
          </a:p>
          <a:p>
            <a:pPr lvl="1"/>
            <a:r>
              <a:rPr lang="en-US" dirty="0"/>
              <a:t>Christ Is Preeminent in All Things (1:1-29)</a:t>
            </a:r>
          </a:p>
          <a:p>
            <a:pPr lvl="1"/>
            <a:r>
              <a:rPr lang="en-US" dirty="0"/>
              <a:t>Christ Is the Answer to All Things (2:1-23)</a:t>
            </a:r>
          </a:p>
          <a:p>
            <a:pPr lvl="1"/>
            <a:r>
              <a:rPr lang="en-US" dirty="0"/>
              <a:t>Christ Can and Will Change Your Life (3:1-4:18)</a:t>
            </a:r>
          </a:p>
        </p:txBody>
      </p:sp>
    </p:spTree>
    <p:extLst>
      <p:ext uri="{BB962C8B-B14F-4D97-AF65-F5344CB8AC3E}">
        <p14:creationId xmlns:p14="http://schemas.microsoft.com/office/powerpoint/2010/main" val="34640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can and will change your perspective (3:1-4)</a:t>
            </a:r>
          </a:p>
          <a:p>
            <a:r>
              <a:rPr lang="en-US" dirty="0"/>
              <a:t>Christ can and will change your old man (3:5-11)</a:t>
            </a:r>
          </a:p>
          <a:p>
            <a:r>
              <a:rPr lang="en-US" dirty="0"/>
              <a:t>Christ can and will change your new man (3:12-17)</a:t>
            </a:r>
          </a:p>
          <a:p>
            <a:r>
              <a:rPr lang="en-US" dirty="0"/>
              <a:t>Christ can and will change </a:t>
            </a:r>
            <a:r>
              <a:rPr lang="en-US"/>
              <a:t>your family life </a:t>
            </a:r>
            <a:r>
              <a:rPr lang="en-US" dirty="0"/>
              <a:t>(3:18-4:1)</a:t>
            </a:r>
          </a:p>
          <a:p>
            <a:r>
              <a:rPr lang="en-US" dirty="0"/>
              <a:t>Christ can and will change your prayer life (4:2-4)</a:t>
            </a:r>
          </a:p>
          <a:p>
            <a:r>
              <a:rPr lang="en-US" dirty="0"/>
              <a:t>Christ can and will change your public life (4:5-6)</a:t>
            </a:r>
          </a:p>
          <a:p>
            <a:r>
              <a:rPr lang="en-US" dirty="0"/>
              <a:t>Christ can and will change your relationships (4:7-18)</a:t>
            </a:r>
          </a:p>
        </p:txBody>
      </p:sp>
    </p:spTree>
    <p:extLst>
      <p:ext uri="{BB962C8B-B14F-4D97-AF65-F5344CB8AC3E}">
        <p14:creationId xmlns:p14="http://schemas.microsoft.com/office/powerpoint/2010/main" val="2629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151</Words>
  <Application>Microsoft Office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7</cp:revision>
  <dcterms:created xsi:type="dcterms:W3CDTF">2025-02-01T15:23:26Z</dcterms:created>
  <dcterms:modified xsi:type="dcterms:W3CDTF">2025-03-30T12:33:30Z</dcterms:modified>
</cp:coreProperties>
</file>