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C3F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4715C-AF10-D75A-CEC5-C5AB17EB92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948C87-26F7-4135-EAF9-208A09DE2F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08C312-0946-3284-795D-9E0B551ED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6EBE0-344D-41C2-B6D9-974E2AA32DA7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35CA7-03F6-4E66-37B6-1C312B2FA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69F569-831B-4DFA-8C16-427A43661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F5681-0F08-4008-8B7C-9CAF9AC075A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sign with black text on it&#10;&#10;Description automatically generated">
            <a:extLst>
              <a:ext uri="{FF2B5EF4-FFF2-40B4-BE49-F238E27FC236}">
                <a16:creationId xmlns:a16="http://schemas.microsoft.com/office/drawing/2014/main" id="{1379F11B-A674-8605-78DD-1B7D42E72D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393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ece of paper with black text&#10;&#10;Description automatically generated">
            <a:extLst>
              <a:ext uri="{FF2B5EF4-FFF2-40B4-BE49-F238E27FC236}">
                <a16:creationId xmlns:a16="http://schemas.microsoft.com/office/drawing/2014/main" id="{98F1B509-47A0-87E3-6C3B-3AB4DA0A9B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2D217-DD30-6E67-538D-751171B18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269" y="1136822"/>
            <a:ext cx="12021065" cy="5721177"/>
          </a:xfrm>
        </p:spPr>
        <p:txBody>
          <a:bodyPr/>
          <a:lstStyle>
            <a:lvl1pPr marL="461963" indent="-461963">
              <a:buFont typeface="+mj-lt"/>
              <a:buAutoNum type="alphaUcPeriod"/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1pPr>
            <a:lvl2pPr marL="1027113" indent="-457200">
              <a:buFont typeface="+mj-lt"/>
              <a:buAutoNum type="arabicPeriod"/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2pPr>
            <a:lvl3pPr marL="1601788" indent="-457200">
              <a:buFont typeface="+mj-lt"/>
              <a:buAutoNum type="alphaLcPeriod"/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8180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2B8CE-4BFC-A23D-8E0A-AA1EB4103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09BDA8-1982-4440-EEAE-429E1BFE1A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B4DA9-9FCF-0AC9-D791-1CA2DE1F1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6EBE0-344D-41C2-B6D9-974E2AA32DA7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BFFE92-BB2F-B7C9-83D5-1D28D9637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373A8C-C804-7592-76DA-0CFB8121A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F5681-0F08-4008-8B7C-9CAF9AC07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163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C58E7-7810-B09F-942B-A3C74A35F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FC94C-2FD9-A39C-D2C7-66E61BBCEF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95AE86-80EC-C5D5-28C4-DAC034417D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ED07BA-467A-4D78-C889-5B760196F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6EBE0-344D-41C2-B6D9-974E2AA32DA7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231182-C6A4-109A-6E9D-0F639123F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96EA0E-768B-8C69-CC67-A0FD28FBA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F5681-0F08-4008-8B7C-9CAF9AC07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5882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D4772-5010-FE3E-29E8-61E419691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772E3C-171C-EC52-13C2-FC32E2CCCC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46B69E-6CDD-5D47-3AFC-D8748892CC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84E7EB-461E-3407-581E-C8AA1FFF13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10C4D1-102D-DDE7-BAB4-76A27D22C1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C04313-C24D-11CA-59AA-FC322EA23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6EBE0-344D-41C2-B6D9-974E2AA32DA7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81E3FB-6333-01E2-E220-5F21922E2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FAE664-D3DA-B952-02EE-470C6788A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F5681-0F08-4008-8B7C-9CAF9AC07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0281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940FC-DB6E-00EC-ECC0-80A4027D0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0DA63B-B0A4-BB39-D7CA-18E466DBF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6EBE0-344D-41C2-B6D9-974E2AA32DA7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4430B3-BEC1-D932-8419-E18367B1E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1760C9-D144-14F4-BAB9-71F6DAA72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F5681-0F08-4008-8B7C-9CAF9AC07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2691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9CDF3D-0753-5A89-A093-54DB71966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6EBE0-344D-41C2-B6D9-974E2AA32DA7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9869FA-8AF2-24AA-9D2D-C88440133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9F66D6-B83E-E5A0-6222-476C0E649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F5681-0F08-4008-8B7C-9CAF9AC07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457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2226A-1DD2-525A-14F7-C4727EAE6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19649-AB3D-6E23-0BDE-C1144728E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EEC4CA-4D1D-7396-327F-2EFC80233E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A8F053-E2AE-D3A5-12F0-8BE1CC9A3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6EBE0-344D-41C2-B6D9-974E2AA32DA7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03B25D-C0AA-A682-58E9-526252A9B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76D314-FB41-A85B-9C04-DB46604E1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F5681-0F08-4008-8B7C-9CAF9AC07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4313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47AB3-D61A-925C-C49C-76CFDCB42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54EE53-6285-9A24-FE4E-129B2E94A6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FE4B3F-F5BE-1B55-3946-A0DFF4D23E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BFA740-B973-4050-7986-B6CF51E39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6EBE0-344D-41C2-B6D9-974E2AA32DA7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BF00CA-ED07-12BF-3636-36504FBAF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5E0527-668D-EC7F-D7E5-608524BFC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F5681-0F08-4008-8B7C-9CAF9AC07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9771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634D2-CE23-ECE5-7BD6-BD9DD50D0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23B1B3-4BB5-F833-0E22-66A2FF2F76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EA058-D1D3-4158-10FA-79CCE17F3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6EBE0-344D-41C2-B6D9-974E2AA32DA7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B97EBF-AFFD-6F6A-6AFD-FBA1C418B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804A7-876C-BE0E-52E1-59754ECF8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F5681-0F08-4008-8B7C-9CAF9AC07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1135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72780C-0C47-C235-97CD-5951FECA50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AAC0BF-0A79-26FB-0EFC-F4EBF13CBE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87E93E-D9CB-9DF3-5545-6FE192A1E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6EBE0-344D-41C2-B6D9-974E2AA32DA7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18386A-5FE5-F30F-7F1B-DD89FABF1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977BD0-92B8-86D6-C93C-B445044D5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F5681-0F08-4008-8B7C-9CAF9AC07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935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paper&#10;&#10;Description automatically generated">
            <a:extLst>
              <a:ext uri="{FF2B5EF4-FFF2-40B4-BE49-F238E27FC236}">
                <a16:creationId xmlns:a16="http://schemas.microsoft.com/office/drawing/2014/main" id="{829B4AAF-2ED8-2A2D-C293-0602621BA3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2D217-DD30-6E67-538D-751171B18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269" y="1504348"/>
            <a:ext cx="12021065" cy="5353651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1pPr>
            <a:lvl2pPr marL="576263" indent="-228600">
              <a:buFont typeface="Calibri" panose="020F0502020204030204" pitchFamily="34" charset="0"/>
              <a:buChar char="−"/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2pPr>
            <a:lvl3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9847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paper&#10;&#10;Description automatically generated">
            <a:extLst>
              <a:ext uri="{FF2B5EF4-FFF2-40B4-BE49-F238E27FC236}">
                <a16:creationId xmlns:a16="http://schemas.microsoft.com/office/drawing/2014/main" id="{2E8D7E08-347C-BD3A-FB89-31C20431F7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2D217-DD30-6E67-538D-751171B18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269" y="1504348"/>
            <a:ext cx="12021065" cy="5353651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1pPr>
            <a:lvl2pPr marL="576263" indent="-228600">
              <a:buFont typeface="Calibri" panose="020F0502020204030204" pitchFamily="34" charset="0"/>
              <a:buChar char="−"/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2pPr>
            <a:lvl3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6829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paper&#10;&#10;Description automatically generated">
            <a:extLst>
              <a:ext uri="{FF2B5EF4-FFF2-40B4-BE49-F238E27FC236}">
                <a16:creationId xmlns:a16="http://schemas.microsoft.com/office/drawing/2014/main" id="{72A7DE07-265C-A563-F7B0-ED1A2F2A73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2D217-DD30-6E67-538D-751171B18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269" y="1504348"/>
            <a:ext cx="12021065" cy="5353651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1pPr>
            <a:lvl2pPr marL="576263" indent="-228600">
              <a:buFont typeface="Calibri" panose="020F0502020204030204" pitchFamily="34" charset="0"/>
              <a:buChar char="−"/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2pPr>
            <a:lvl3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5852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paper&#10;&#10;Description automatically generated">
            <a:extLst>
              <a:ext uri="{FF2B5EF4-FFF2-40B4-BE49-F238E27FC236}">
                <a16:creationId xmlns:a16="http://schemas.microsoft.com/office/drawing/2014/main" id="{3BA22B34-74C6-24AC-AC3B-22833BCF94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2D217-DD30-6E67-538D-751171B18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269" y="1504348"/>
            <a:ext cx="12021065" cy="5353651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1pPr>
            <a:lvl2pPr marL="576263" indent="-228600">
              <a:buFont typeface="Calibri" panose="020F0502020204030204" pitchFamily="34" charset="0"/>
              <a:buChar char="−"/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2pPr>
            <a:lvl3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1199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ece of paper with text&#10;&#10;Description automatically generated">
            <a:extLst>
              <a:ext uri="{FF2B5EF4-FFF2-40B4-BE49-F238E27FC236}">
                <a16:creationId xmlns:a16="http://schemas.microsoft.com/office/drawing/2014/main" id="{7B870CFF-FF1A-2A2C-77C8-61F72B38F4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2D217-DD30-6E67-538D-751171B18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269" y="1504348"/>
            <a:ext cx="12021065" cy="5353651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1pPr>
            <a:lvl2pPr marL="576263" indent="-228600">
              <a:buFont typeface="Calibri" panose="020F0502020204030204" pitchFamily="34" charset="0"/>
              <a:buChar char="−"/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2pPr>
            <a:lvl3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9391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paper&#10;&#10;Description automatically generated">
            <a:extLst>
              <a:ext uri="{FF2B5EF4-FFF2-40B4-BE49-F238E27FC236}">
                <a16:creationId xmlns:a16="http://schemas.microsoft.com/office/drawing/2014/main" id="{6FC62E11-6917-066F-4E5B-4E813B1FB5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2D217-DD30-6E67-538D-751171B18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269" y="1504348"/>
            <a:ext cx="12021065" cy="5353651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1pPr>
            <a:lvl2pPr marL="576263" indent="-228600">
              <a:buFont typeface="Calibri" panose="020F0502020204030204" pitchFamily="34" charset="0"/>
              <a:buChar char="−"/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2pPr>
            <a:lvl3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5471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ece of paper with text&#10;&#10;Description automatically generated">
            <a:extLst>
              <a:ext uri="{FF2B5EF4-FFF2-40B4-BE49-F238E27FC236}">
                <a16:creationId xmlns:a16="http://schemas.microsoft.com/office/drawing/2014/main" id="{ABEA8A27-F97B-78F4-978C-864698024D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2D217-DD30-6E67-538D-751171B18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269" y="1136822"/>
            <a:ext cx="12021065" cy="5721177"/>
          </a:xfrm>
        </p:spPr>
        <p:txBody>
          <a:bodyPr/>
          <a:lstStyle>
            <a:lvl1pPr marL="461963" indent="-461963">
              <a:buFont typeface="+mj-lt"/>
              <a:buAutoNum type="alphaUcPeriod"/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1pPr>
            <a:lvl2pPr marL="1027113" indent="-457200">
              <a:buFont typeface="+mj-lt"/>
              <a:buAutoNum type="arabicPeriod"/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2pPr>
            <a:lvl3pPr marL="1601788" indent="-457200">
              <a:buFont typeface="+mj-lt"/>
              <a:buAutoNum type="alphaLcPeriod"/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8491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ece of paper with writing on it&#10;&#10;Description automatically generated">
            <a:extLst>
              <a:ext uri="{FF2B5EF4-FFF2-40B4-BE49-F238E27FC236}">
                <a16:creationId xmlns:a16="http://schemas.microsoft.com/office/drawing/2014/main" id="{F9624306-6346-DCB4-E488-7498504D49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2D217-DD30-6E67-538D-751171B18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269" y="1136822"/>
            <a:ext cx="12021065" cy="5721177"/>
          </a:xfrm>
        </p:spPr>
        <p:txBody>
          <a:bodyPr/>
          <a:lstStyle>
            <a:lvl1pPr marL="461963" indent="-461963">
              <a:buFont typeface="+mj-lt"/>
              <a:buAutoNum type="alphaUcPeriod"/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1pPr>
            <a:lvl2pPr marL="1027113" indent="-457200">
              <a:buFont typeface="+mj-lt"/>
              <a:buAutoNum type="arabicPeriod"/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2pPr>
            <a:lvl3pPr marL="1601788" indent="-457200">
              <a:buFont typeface="+mj-lt"/>
              <a:buAutoNum type="alphaLcPeriod"/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solidFill>
                  <a:schemeClr val="tx1"/>
                </a:solidFill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55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815363-D780-AF09-7CAF-3D633983F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7C8F02-02E3-F6D4-F5C8-8130BE53D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9A2934-1843-493E-CC50-0AD6643CEF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D6EBE0-344D-41C2-B6D9-974E2AA32DA7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0BCF05-7D89-0416-3CE9-C1F2741B7F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4CBA11-1A2C-5C63-EE22-73E11C6ECF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F5681-0F08-4008-8B7C-9CAF9AC07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23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8" r:id="rId9"/>
    <p:sldLayoutId id="2147483669" r:id="rId10"/>
    <p:sldLayoutId id="2147483651" r:id="rId11"/>
    <p:sldLayoutId id="2147483652" r:id="rId12"/>
    <p:sldLayoutId id="2147483653" r:id="rId13"/>
    <p:sldLayoutId id="2147483654" r:id="rId14"/>
    <p:sldLayoutId id="2147483655" r:id="rId15"/>
    <p:sldLayoutId id="2147483656" r:id="rId16"/>
    <p:sldLayoutId id="2147483657" r:id="rId17"/>
    <p:sldLayoutId id="2147483658" r:id="rId18"/>
    <p:sldLayoutId id="2147483659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25061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04DDBC6-C5E9-92B2-3E69-5BA74F4291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269" y="1504348"/>
            <a:ext cx="12078731" cy="5353651"/>
          </a:xfrm>
        </p:spPr>
        <p:txBody>
          <a:bodyPr>
            <a:normAutofit/>
          </a:bodyPr>
          <a:lstStyle/>
          <a:p>
            <a:r>
              <a:rPr lang="en-US" sz="3400" dirty="0"/>
              <a:t>The supremacy, authority and all-sufficiency of Christ is certain!</a:t>
            </a:r>
          </a:p>
          <a:p>
            <a:r>
              <a:rPr lang="en-US" dirty="0"/>
              <a:t>Two major sections (dividing the book in half)</a:t>
            </a:r>
          </a:p>
          <a:p>
            <a:pPr lvl="1"/>
            <a:r>
              <a:rPr lang="en-US" dirty="0"/>
              <a:t>Chapters 1-2:  The Doctrinal Section – Emphasizing the Supremacy of Christ</a:t>
            </a:r>
          </a:p>
          <a:p>
            <a:pPr lvl="1"/>
            <a:r>
              <a:rPr lang="en-US" dirty="0"/>
              <a:t>Chapters 3-4:  The Practical Section – Emphasizing Our Submission to Christ</a:t>
            </a:r>
          </a:p>
          <a:p>
            <a:r>
              <a:rPr lang="en-US" dirty="0"/>
              <a:t>Basic Outline</a:t>
            </a:r>
          </a:p>
          <a:p>
            <a:pPr lvl="1"/>
            <a:r>
              <a:rPr lang="en-US" dirty="0"/>
              <a:t>Christ Is Preeminent in All Things (1:1-29)</a:t>
            </a:r>
          </a:p>
          <a:p>
            <a:pPr lvl="1"/>
            <a:r>
              <a:rPr lang="en-US" dirty="0"/>
              <a:t>Christ Is the Answer to All Things (2:1-23)</a:t>
            </a:r>
          </a:p>
          <a:p>
            <a:pPr lvl="1"/>
            <a:r>
              <a:rPr lang="en-US" dirty="0"/>
              <a:t>Christ Can and Will Change Your Life (3:1-4:18)</a:t>
            </a:r>
          </a:p>
        </p:txBody>
      </p:sp>
    </p:spTree>
    <p:extLst>
      <p:ext uri="{BB962C8B-B14F-4D97-AF65-F5344CB8AC3E}">
        <p14:creationId xmlns:p14="http://schemas.microsoft.com/office/powerpoint/2010/main" val="3464041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04DDBC6-C5E9-92B2-3E69-5BA74F4291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Christ can and will change your perspective (3:1-4)</a:t>
            </a:r>
          </a:p>
          <a:p>
            <a:r>
              <a:rPr lang="en-US" dirty="0"/>
              <a:t>Christ can and will change your old man (3:5-11)</a:t>
            </a:r>
          </a:p>
          <a:p>
            <a:r>
              <a:rPr lang="en-US" dirty="0"/>
              <a:t>Christ can and will change your new man (</a:t>
            </a:r>
            <a:r>
              <a:rPr lang="en-US"/>
              <a:t>3:12-17)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1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825</TotalTime>
  <Words>108</Words>
  <Application>Microsoft Office PowerPoint</Application>
  <PresentationFormat>Widescreen</PresentationFormat>
  <Paragraphs>11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6</cp:revision>
  <dcterms:created xsi:type="dcterms:W3CDTF">2025-02-01T15:23:26Z</dcterms:created>
  <dcterms:modified xsi:type="dcterms:W3CDTF">2025-03-16T12:35:04Z</dcterms:modified>
</cp:coreProperties>
</file>