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1440" r:id="rId2"/>
    <p:sldId id="2171" r:id="rId3"/>
    <p:sldId id="2187" r:id="rId4"/>
    <p:sldId id="2188" r:id="rId5"/>
    <p:sldId id="2177" r:id="rId6"/>
    <p:sldId id="2189" r:id="rId7"/>
    <p:sldId id="2191" r:id="rId8"/>
    <p:sldId id="2190" r:id="rId9"/>
    <p:sldId id="2192" r:id="rId10"/>
    <p:sldId id="2194" r:id="rId11"/>
    <p:sldId id="2195" r:id="rId12"/>
    <p:sldId id="2196" r:id="rId13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5B3DC6-DBA6-4D11-B7F3-FD378845BA67}" v="1" dt="2025-03-12T21:53:28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C55581A-65D3-1F31-8019-A77A39972A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C1744AE-ABC8-A56C-BC78-429FA03E623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A9D8BE5-83CB-2256-B18F-E939F9DA381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0809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5D27071-2024-5C2A-26CA-3EE263268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EC61E35-A93B-F639-77B8-91E39BAAF1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10B0DCD-D45D-0533-705A-58F7A7099A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8044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A76A474-485B-26E4-DD9A-B6A55AFFE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51A30E-5A37-1388-EF9E-2B1EFA3EDF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F8F16C0-ACC7-F0A4-6219-9F8B911335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88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B78795A-0E40-A861-58DD-16EF5B5D3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CB7DB5F-7218-4B39-5580-A2B6923C87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545EEAC-B5BE-7F38-089D-EE41706F70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0288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DFE2B7F-FAEE-D87F-4641-95CA2D1660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98F10B1-B423-745F-C500-799110D1CD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7852B4A-39BF-0573-AF2B-70CC84634E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0657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F0FB309-D700-9AB3-3892-C36CEC964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4A15A0F-E860-CB34-F469-F4D3DD9C11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DFD7CE2-63D0-B648-E776-35DA84DDE9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505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840D46D-EE4C-2DB4-7D4D-17ADE1FB2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302BC7C-1698-4F4C-F958-0A40A6085C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10B87E7-C4A1-258C-6331-C943DC6F5A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7131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5E90AED-9403-2894-6542-C1A5148A4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5192C56-D716-2B5E-1B93-D15EF1A2D2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81D88FE-06E2-C03E-CAF5-8AAAB735C2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4747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E0A68F9-2FE2-5354-3A55-AE5664CF9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D86D9E7-C7BA-C156-C8AE-E729BABB68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40D43C5-7DE5-7B97-30D5-DC994F6B4E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881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3400E0E-704E-F442-7A2C-F32DBDA9C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81E9BFE-B976-D26B-6DF7-6B09E635B9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9739900-4FA9-D3B5-FAE7-F538E637813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49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1 Samuel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5400" b="1" dirty="0"/>
              <a:t>Lesson Five/Six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January-March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A43FA43-835F-0096-95EF-896BCBDF9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97AB1DF-FCD6-7660-FD17-76BE2E548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ECEBC3B-515D-5AE0-8C41-8D45A9832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12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Twenty-five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of Samuel  and David goes to Wilderness of Paran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Nabal refuses to help David; his wife, Abigail, sends food to David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Abigail’s “prophecy” of David’s future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Nabal dies of heart attack, Abigail becomes David’s wife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Details of David’s multiple wives</a:t>
            </a:r>
          </a:p>
        </p:txBody>
      </p:sp>
    </p:spTree>
    <p:extLst>
      <p:ext uri="{BB962C8B-B14F-4D97-AF65-F5344CB8AC3E}">
        <p14:creationId xmlns:p14="http://schemas.microsoft.com/office/powerpoint/2010/main" val="1919236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4C1DEB1-9E60-BAC6-12A2-0980D636B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061139D-71DC-CD69-9AC0-9503D7AA3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BBD4EE5-DD00-0C20-3418-479DDBCB9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488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Twenty-six and Twenty-seven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Ziphites come to Saul  reveal where David is hiding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and an army of 3,000 go to kill David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David, for a second time spares Saul’s life; “who can stretch out his hand against the Lord’s anointed”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Knowing Saul’s continuing anger, David fled to Philistines for sixteen months; attacked other nations</a:t>
            </a:r>
          </a:p>
        </p:txBody>
      </p:sp>
    </p:spTree>
    <p:extLst>
      <p:ext uri="{BB962C8B-B14F-4D97-AF65-F5344CB8AC3E}">
        <p14:creationId xmlns:p14="http://schemas.microsoft.com/office/powerpoint/2010/main" val="1207433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72863DC-C17C-63DF-F7A7-F8F6C428E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B54E3DC-4F57-A68A-F728-534B17BCB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639DD80-0733-A3D5-9A9D-FC981EA4C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969" y="1857337"/>
            <a:ext cx="11260110" cy="3919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Twenty-eight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Philistines come against Jews, Saul is afraid, seeks help from the Lord there is no reply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had killed all witches/medium but found one at En Dor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disguised himself; witch knew who he was; and brought up Samuel at Saul’s request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reminded Saul of his evil heart; “tomorrow you and your sons will be with me; Israel army to be defeated</a:t>
            </a:r>
          </a:p>
        </p:txBody>
      </p:sp>
    </p:spTree>
    <p:extLst>
      <p:ext uri="{BB962C8B-B14F-4D97-AF65-F5344CB8AC3E}">
        <p14:creationId xmlns:p14="http://schemas.microsoft.com/office/powerpoint/2010/main" val="326264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2213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Eight Lessons Covering First Samuel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Hannah, Eli and Samuel (Chapters 1-3)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Hannah--Eli-Samuel's First Prophecy (4-7)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rejection of God’s plan for Israel, Saul anointed (8-10)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two rebellions, rejections as consequence of worship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and David in his early life; and David confronts Goliath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wrath and many attempts to kill the threat to his throne; places he fled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Jonathan—an example of true friendship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of Saul and Jonathan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1. Life of Samuel (1 Samuel 1 Through 15):</a:t>
            </a:r>
            <a:endParaRPr lang="en-US" sz="1800" b="0" i="0" u="none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Visit of Hannah to Shiloh, and promise of the birth of a son (1 Sam 1:1-19); birth and weaning of Samuel, and presentation to Eli at Shiloh (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1Sa_1:19-28).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Hannah's song or prayer (1Sa_2:1-10); ministry of Samuel to Eli the priest (1Sa_2:11, 1Sa_2:18-21, 1Sa_2:26); the evil practices of the sons of Eli and warning to Eli of the consequences to his house (1Sa_2:12-17, 1Sa_2:22-25, 1Sa_2:27-36).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Samuel's vision at the sanctuary and his induction to the prophetic office (1 Sam 3:1 through 4:1).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Defeat of the Israelites by the Philistines, capture of the ark of God, death of the two sons of Eli and of Eli himself (1 Sam 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Discomfiture of Dagon before the ark of God at Ashdod; return of the ark to Beth-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shemesh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with expiatory offerings of golden tumors and golden mice; its twenty years' sojourn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Kiriath-jearim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5:1 through 7:4).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Assembly of Israel under Samuel at Mizpah, and victory over the Philistines (1Sa_7:5-14); Samuel established as judge over all Israel (1Sa_7:15-17).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Samuel's sons appointed to be judges and the consequent demand of the people for a king; Samuel's warning concerning the character of the king for whom they asked (1 Sam 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Saul's search for, the lost asses of his father and meeting with Samuel (1 Sam 9).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Saul is anointed by Samuel to be ruler over the people of Israel, and receives the gift of prophecy (1 Sam 10:1-16); second assembly of the people under Samuel at Mizpah, and election of Saul to be king (1Sa_10:17-27).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Victory of Saul over the Ammonites and deliverance of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Jabesh-gilead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(1Sa_11:1-13); Saul made king in Gilgal (1Sa_11:14, 1Sa_11:15).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Samuel's address to the people in Gilgal, defending his own life and action, and exhorting them to fear and serve the Lord (1 Sam 12).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Saul at Gilgal offers the burnt offering in Samuel's absence; gathering of the Philistines to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battie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Michmash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; the Israelites' lack of weapons of iron (1 Sam 13).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Jonathan's surprise of the Philistine army, and their sudden panic (1 Sam 14:1-23); Saul's vow, unwittingly broken by Jonathan, whom the people deliver from the fatal consequences (1 Sam 14:24-45); victories of Saul over his enemies on every side (1Sa_14:46-52).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(14) War against Amalek, and Saul's disobedience to the divine command to exterminate the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Amaleldtes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15).</a:t>
            </a:r>
          </a:p>
          <a:p>
            <a:pPr marR="0" algn="l" rtl="0"/>
            <a:r>
              <a:rPr lang="en-US" sz="1800" b="1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2. Reign and Death of Saul (1 Samuel 16 Through 2 Samuel 1):</a:t>
            </a:r>
            <a:endParaRPr lang="en-US" sz="1800" b="0" i="0" u="sng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Anointing of David as Saul's successor (1Sa_16:1-13); his summons to the court of Saul to act as minstrel before the king (1Sa_16:14-23).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David and Goliath (1 Sam 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The love of David and Jonathan (1Sa_18:1-4); the former's advancement and fame, the jealousy of Saul, and his attempt to kill David (1Sa_18:5-16, 1Sa_18:29, 1Sa_18:30); David's marriage to the daughter of Saul (1Sa_18:17-28).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Saul's renewed jealousy of David and second attempt to kill him (1 Sam 19:1-17); David's escape to Ramah, whither the king followed (1Sa_19:18-24).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Jonathan's warning to David of his father's resolve and their parting (1 Sam 20).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David at Nob (1Sa_21:1-9); and with Achish of Gath (1Sa_21:10-15).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David's band of outlaws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Adullam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(1Sa_22:1, 1Sa_22:2); his provision for the safety of his father and mother in Moab (1Sa_22:3-5); vengeance of Saul on those who had helped David (1 Sam 22:6-23).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Repeated attempts of Saul to take David (1 Sam 23; 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Death of Samuel (1Sa_25:1); Abigail becomes David's wife, after the death of her husband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Nabal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25:2-44).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Saul's further pursuit of David (1 Sam 26).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David's sojourn with Achish of Gath (1 Sam 27:1 through 28:2, 29); Saul and the witch of Endor (1 Sam 28:3-25).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David's pursuit of the Amalekites who had raided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Ziklag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and victory (1 Sam 30).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Battle between the Philistines and Israel in Mt. Gilboa and death of Saul (1Sa_31:1-13).</a:t>
            </a:r>
            <a:r>
              <a:rPr lang="en-US" altLang="en-US" sz="2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eally</a:t>
            </a: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happened, what did the apostles learn from it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really happened, what do we learn from it</a:t>
            </a: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6EFDEE7-A424-CCEB-1520-ED3843B39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D689EE1-ACC4-91ED-03E8-F5EC35D64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12049EE-F130-0391-565C-86B1A5BD6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2213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Eight Lessons Covering First Samuel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Hannah, Eli and Samuel (Chapters 1-3)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Hannah--Eli-Samuel's First Prophecy (4-7)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rejection of God’s plan for Israel, Saul anointed (8-10)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two rebellions, rejections as consequence of worship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and David in his early life; and David confronts Goliath- March 19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wrath and many attempts to kill the threat to his throne; places he fled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Jonathan—an example of true friendship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of Saul and Jonathan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1. Life of Samuel (1 Samuel 1 Through 15):</a:t>
            </a:r>
            <a:endParaRPr lang="en-US" sz="1800" b="0" i="0" u="none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Visit of Hannah to Shiloh, and promise of the birth of a son (1 Sam 1:1-19); birth and weaning of Samuel, and presentation to Eli at Shiloh (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1Sa_1:19-28).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Hannah's song or prayer (1Sa_2:1-10); ministry of Samuel to Eli the priest (1Sa_2:11, 1Sa_2:18-21, 1Sa_2:26); the evil practices of the sons of Eli and warning to Eli of the consequences to his house (1Sa_2:12-17, 1Sa_2:22-25, 1Sa_2:27-36).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Samuel's vision at the sanctuary and his induction to the prophetic office (1 Sam 3:1 through 4:1).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Defeat of the Israelites by the Philistines, capture of the ark of God, death of the two sons of Eli and of Eli himself (1 Sam 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Discomfiture of Dagon before the ark of God at Ashdod; return of the ark to Beth-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shemesh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with expiatory offerings of golden tumors and golden mice; its twenty years' sojourn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Kiriath-jearim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5:1 through 7:4).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Assembly of Israel under Samuel at Mizpah, and victory over the Philistines (1Sa_7:5-14); Samuel established as judge over all Israel (1Sa_7:15-17).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Samuel's sons appointed to be judges and the consequent demand of the people for a king; Samuel's warning concerning the character of the king for whom they asked (1 Sam 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Saul's search for, the lost asses of his father and meeting with Samuel (1 Sam 9).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Saul is anointed by Samuel to be ruler over the people of Israel, and receives the gift of prophecy (1 Sam 10:1-16); second assembly of the people under Samuel at Mizpah, and election of Saul to be king (1Sa_10:17-27).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Victory of Saul over the Ammonites and deliverance of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Jabesh-gilead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(1Sa_11:1-13); Saul made king in Gilgal (1Sa_11:14, 1Sa_11:15).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Samuel's address to the people in Gilgal, defending his own life and action, and exhorting them to fear and serve the Lord (1 Sam 12).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Saul at Gilgal offers the burnt offering in Samuel's absence; gathering of the Philistines to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battie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Michmash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; the Israelites' lack of weapons of iron (1 Sam 13).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Jonathan's surprise of the Philistine army, and their sudden panic (1 Sam 14:1-23); Saul's vow, unwittingly broken by Jonathan, whom the people deliver from the fatal consequences (1 Sam 14:24-45); victories of Saul over his enemies on every side (1Sa_14:46-52).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(14) War against Amalek, and Saul's disobedience to the divine command to exterminate the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Amaleldtes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15).</a:t>
            </a:r>
          </a:p>
          <a:p>
            <a:pPr marR="0" algn="l" rtl="0"/>
            <a:r>
              <a:rPr lang="en-US" sz="1800" b="1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2. Reign and Death of Saul (1 Samuel 16 Through 2 Samuel 1):</a:t>
            </a:r>
            <a:endParaRPr lang="en-US" sz="1800" b="0" i="0" u="sng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Anointing of David as Saul's successor (1Sa_16:1-13); his summons to the court of Saul to act as minstrel before the king (1Sa_16:14-23).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David and Goliath (1 Sam 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The love of David and Jonathan (1Sa_18:1-4); the former's advancement and fame, the jealousy of Saul, and his attempt to kill David (1Sa_18:5-16, 1Sa_18:29, 1Sa_18:30); David's marriage to the daughter of Saul (1Sa_18:17-28).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Saul's renewed jealousy of David and second attempt to kill him (1 Sam 19:1-17); David's escape to Ramah, whither the king followed (1Sa_19:18-24).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Jonathan's warning to David of his father's resolve and their parting (1 Sam 20).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David at Nob (1Sa_21:1-9); and with Achish of Gath (1Sa_21:10-15).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David's band of outlaws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Adullam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(1Sa_22:1, 1Sa_22:2); his provision for the safety of his father and mother in Moab (1Sa_22:3-5); vengeance of Saul on those who had helped David (1 Sam 22:6-23).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Repeated attempts of Saul to take David (1 Sam 23; 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Death of Samuel (1Sa_25:1); Abigail becomes David's wife, after the death of her husband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Nabal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25:2-44).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Saul's further pursuit of David (1 Sam 26).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David's sojourn with Achish of Gath (1 Sam 27:1 through 28:2, 29); Saul and the witch of Endor (1 Sam 28:3-25).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David's pursuit of the Amalekites who had raided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Ziklag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and victory (1 Sam 30).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Battle between the Philistines and Israel in Mt. Gilboa and death of Saul (1Sa_31:1-13).</a:t>
            </a:r>
            <a:r>
              <a:rPr lang="en-US" altLang="en-US" sz="2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eally</a:t>
            </a: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happened, what did the apostles learn from it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really happened, what do we learn from it</a:t>
            </a:r>
          </a:p>
        </p:txBody>
      </p:sp>
    </p:spTree>
    <p:extLst>
      <p:ext uri="{BB962C8B-B14F-4D97-AF65-F5344CB8AC3E}">
        <p14:creationId xmlns:p14="http://schemas.microsoft.com/office/powerpoint/2010/main" val="194061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60430D3-98CE-11F8-CB3C-3DCB784B0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2A5E881-BF69-4F70-888B-11B62825C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4EAAFE6-0743-B81C-3D0C-EAFFD025D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2213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Eight Lessons Covering First Samuel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Hannah, Eli and Samuel (Chapters 1-3)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Hannah--Eli-Samuel's First Prophecy (4-7)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rejection of God’s plan for Israel, Saul anointed (8-10)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two rebellions, rejections as consequence of worship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and David in his early life; and David confronts Goliath- March 19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wrath and many attempts to kill the threat to his throne; places he fled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Jonathan—an example of true friendship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of Saul and Jonathan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rtl="0"/>
            <a:r>
              <a:rPr lang="en-US" sz="1800" b="1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1. Life of Samuel (1 Samuel 1 Through 15):</a:t>
            </a:r>
            <a:endParaRPr lang="en-US" sz="1800" b="0" i="0" u="none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none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Visit of Hannah to Shiloh, and promise of the birth of a son (1 Sam 1:1-19); birth and weaning of Samuel, and presentation to Eli at Shiloh (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1Sa_1:19-28).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Hannah's song or prayer (1Sa_2:1-10); ministry of Samuel to Eli the priest (1Sa_2:11, 1Sa_2:18-21, 1Sa_2:26); the evil practices of the sons of Eli and warning to Eli of the consequences to his house (1Sa_2:12-17, 1Sa_2:22-25, 1Sa_2:27-36).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Samuel's vision at the sanctuary and his induction to the prophetic office (1 Sam 3:1 through 4:1).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Defeat of the Israelites by the Philistines, capture of the ark of God, death of the two sons of Eli and of Eli himself (1 Sam 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Discomfiture of Dagon before the ark of God at Ashdod; return of the ark to Beth-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shemesh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with expiatory offerings of golden tumors and golden mice; its twenty years' sojourn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Kiriath-jearim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5:1 through 7:4).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Assembly of Israel under Samuel at Mizpah, and victory over the Philistines (1Sa_7:5-14); Samuel established as judge over all Israel (1Sa_7:15-17).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Samuel's sons appointed to be judges and the consequent demand of the people for a king; Samuel's warning concerning the character of the king for whom they asked (1 Sam 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Saul's search for, the lost asses of his father and meeting with Samuel (1 Sam 9).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Saul is anointed by Samuel to be ruler over the people of Israel, and receives the gift of prophecy (1 Sam 10:1-16); second assembly of the people under Samuel at Mizpah, and election of Saul to be king (1Sa_10:17-27).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Victory of Saul over the Ammonites and deliverance of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Jabesh-gilead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(1Sa_11:1-13); Saul made king in Gilgal (1Sa_11:14, 1Sa_11:15).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Samuel's address to the people in Gilgal, defending his own life and action, and exhorting them to fear and serve the Lord (1 Sam 12).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Saul at Gilgal offers the burnt offering in Samuel's absence; gathering of the Philistines to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battie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Michmash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; the Israelites' lack of weapons of iron (1 Sam 13).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Jonathan's surprise of the Philistine army, and their sudden panic (1 Sam 14:1-23); Saul's vow, unwittingly broken by Jonathan, whom the people deliver from the fatal consequences (1 Sam 14:24-45); victories of Saul over his enemies on every side (1Sa_14:46-52).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(14) War against Amalek, and Saul's disobedience to the divine command to exterminate the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Amaleldtes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15).</a:t>
            </a:r>
          </a:p>
          <a:p>
            <a:pPr marR="0" algn="l" rtl="0"/>
            <a:r>
              <a:rPr lang="en-US" sz="1800" b="1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2. Reign and Death of Saul (1 Samuel 16 Through 2 Samuel 1):</a:t>
            </a:r>
            <a:endParaRPr lang="en-US" sz="1800" b="0" i="0" u="sng" strike="noStrike" baseline="0" dirty="0">
              <a:solidFill>
                <a:srgbClr val="FFC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(1) Anointing of David as Saul's successor (1Sa_16:1-13); his summons to the court of Saul to act as minstrel before the king (1Sa_16:14-23).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(2) David and Goliath (1 Sam 17).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(3) The love of David and Jonathan (1Sa_18:1-4); the former's advancement and fame, the jealousy of Saul, and his attempt to kill David (1Sa_18:5-16, 1Sa_18:29, 1Sa_18:30); David's marriage to the daughter of Saul (1Sa_18:17-28).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(4) Saul's renewed jealousy of David and second attempt to kill him (1 Sam 19:1-17); David's escape to Ramah, whither the king followed (1Sa_19:18-24).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(5) Jonathan's warning to David of his father's resolve and their parting (1 Sam 20).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(6) David at Nob (1Sa_21:1-9); and with Achish of Gath (1Sa_21:10-15).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(7) David's band of outlaws at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Adullam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(1Sa_22:1, 1Sa_22:2); his provision for the safety of his father and mother in Moab (1Sa_22:3-5); vengeance of Saul on those who had helped David (1 Sam 22:6-23).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(8) Repeated attempts of Saul to take David (1 Sam 23; 24).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(9) Death of Samuel (1Sa_25:1); Abigail becomes David's wife, after the death of her husband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Nabal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 (1 Sam 25:2-44).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(10) Saul's further pursuit of David (1 Sam 26).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(11) David's sojourn with Achish of Gath (1 Sam 27:1 through 28:2, 29); Saul and the witch of Endor (1 Sam 28:3-25).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(12) David's pursuit of the Amalekites who had raided </a:t>
            </a:r>
            <a:r>
              <a:rPr lang="en-US" sz="1800" b="0" i="0" u="sng" strike="noStrike" baseline="0" dirty="0" err="1">
                <a:solidFill>
                  <a:srgbClr val="FFC000"/>
                </a:solidFill>
                <a:latin typeface="Verdana" panose="020B0604030504040204" pitchFamily="34" charset="0"/>
              </a:rPr>
              <a:t>Ziklag</a:t>
            </a:r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, and victory (1 Sam 30).</a:t>
            </a:r>
          </a:p>
          <a:p>
            <a:pPr marR="0" algn="l" rtl="0"/>
            <a:r>
              <a:rPr lang="en-US" sz="1800" b="0" i="0" u="sng" strike="noStrike" baseline="0" dirty="0">
                <a:solidFill>
                  <a:srgbClr val="FFC000"/>
                </a:solidFill>
                <a:latin typeface="Verdana" panose="020B0604030504040204" pitchFamily="34" charset="0"/>
              </a:rPr>
              <a:t>(13) Battle between the Philistines and Israel in Mt. Gilboa and death of Saul (1Sa_31:1-13).</a:t>
            </a:r>
            <a:r>
              <a:rPr lang="en-US" altLang="en-US" sz="24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eally</a:t>
            </a: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happened, what did the apostles learn from it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really happened, what do we learn from it</a:t>
            </a:r>
          </a:p>
        </p:txBody>
      </p:sp>
    </p:spTree>
    <p:extLst>
      <p:ext uri="{BB962C8B-B14F-4D97-AF65-F5344CB8AC3E}">
        <p14:creationId xmlns:p14="http://schemas.microsoft.com/office/powerpoint/2010/main" val="391068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49E6125-04C5-CFFF-C596-AF4231FFC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E1ADB91-85A5-FABF-4BD3-F63B5BFB4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95582E2-BFE3-C650-0F06-BF5D277EA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057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Eighteen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friendship between David and Jonathan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jealous of David, David has killed 10,000; David’s harp &amp; Saul’s spear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removed from Saul’s presence be comes a greater general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second daughter becomes David’s wife, after paying dowry</a:t>
            </a:r>
          </a:p>
        </p:txBody>
      </p:sp>
    </p:spTree>
    <p:extLst>
      <p:ext uri="{BB962C8B-B14F-4D97-AF65-F5344CB8AC3E}">
        <p14:creationId xmlns:p14="http://schemas.microsoft.com/office/powerpoint/2010/main" val="1308551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8E25F33-FD5B-9147-AF74-0993FD171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CCC9511-EEA0-0E38-9A6E-AA957F17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F62A6C0-2846-B62E-B69E-B7C44D5FA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262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Nineteen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plots to kill David, Jonathan warns David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returns to Saul, great victory over Philistines; Saul’s jealousy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wife, Saul’s daughter, helps David escape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flees to Naioth in Ramah</a:t>
            </a:r>
          </a:p>
        </p:txBody>
      </p:sp>
    </p:spTree>
    <p:extLst>
      <p:ext uri="{BB962C8B-B14F-4D97-AF65-F5344CB8AC3E}">
        <p14:creationId xmlns:p14="http://schemas.microsoft.com/office/powerpoint/2010/main" val="602920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79C41F9-FE98-C8C4-955A-45046A9CA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8A244DC-3286-1D38-67EE-BB8C906EC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97680412-B87F-94EF-1463-A46D8D6BA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262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Twenty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Jonathan and his arrows used to send message to David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plots to kill David, Jonathan warns David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warns Jonathan that David is threat to Jonathan ever being king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Vow for friendship between descendants of Jonathan &amp; David</a:t>
            </a:r>
          </a:p>
        </p:txBody>
      </p:sp>
    </p:spTree>
    <p:extLst>
      <p:ext uri="{BB962C8B-B14F-4D97-AF65-F5344CB8AC3E}">
        <p14:creationId xmlns:p14="http://schemas.microsoft.com/office/powerpoint/2010/main" val="76450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0860650-D842-8D87-6A89-2A63F9D09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79AE8BE-8A6B-4D44-D98A-FD1201722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4C50C7B-8543-BF02-ADEC-308249029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12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Twenty-one &amp; Twenty-two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goes to Nob, given holy bread by the priest, Ahimelech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flees to Gath, and King Achish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leaves Gath goes to cave of Adullam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 tries to kill Ahimelech (at Nob), then successfully kills him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wrath against all who live in Nob</a:t>
            </a:r>
          </a:p>
        </p:txBody>
      </p:sp>
    </p:spTree>
    <p:extLst>
      <p:ext uri="{BB962C8B-B14F-4D97-AF65-F5344CB8AC3E}">
        <p14:creationId xmlns:p14="http://schemas.microsoft.com/office/powerpoint/2010/main" val="70187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9EB9D01-FAAB-D222-6704-CA18F4B3A3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82D9F7C-9814-241D-67CB-68D69B12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291738"/>
            <a:ext cx="84465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Six—David Flees From Saul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C05ECED-C099-FD64-8AF4-17E025239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40" y="1654137"/>
            <a:ext cx="11260110" cy="3983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Twenty-three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frees Kelah from Philistines, who then almost give David to Saul and his army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flees to Wilderness of Ziph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Jonathan comes to him; says David would be next king, with Jonathan as his right hand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Ziphites plot to deliver David into Saul’s hands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his men escape; Saul leaves to fight Philistines</a:t>
            </a:r>
          </a:p>
        </p:txBody>
      </p:sp>
    </p:spTree>
    <p:extLst>
      <p:ext uri="{BB962C8B-B14F-4D97-AF65-F5344CB8AC3E}">
        <p14:creationId xmlns:p14="http://schemas.microsoft.com/office/powerpoint/2010/main" val="695720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3554</Words>
  <Application>Microsoft Office PowerPoint</Application>
  <PresentationFormat>Widescreen</PresentationFormat>
  <Paragraphs>186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Verdana</vt:lpstr>
      <vt:lpstr>Office Theme</vt:lpstr>
      <vt:lpstr>Survey of 1 Samuel  Lesson Five/Six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304</cp:revision>
  <cp:lastPrinted>2025-03-12T21:55:52Z</cp:lastPrinted>
  <dcterms:modified xsi:type="dcterms:W3CDTF">2025-03-12T22:50:54Z</dcterms:modified>
</cp:coreProperties>
</file>