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8" r:id="rId5"/>
    <p:sldId id="269" r:id="rId6"/>
    <p:sldId id="27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3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0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4715C-AF10-D75A-CEC5-C5AB17EB92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948C87-26F7-4135-EAF9-208A09DE2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08C312-0946-3284-795D-9E0B551ED592}"/>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5" name="Footer Placeholder 4">
            <a:extLst>
              <a:ext uri="{FF2B5EF4-FFF2-40B4-BE49-F238E27FC236}">
                <a16:creationId xmlns:a16="http://schemas.microsoft.com/office/drawing/2014/main" id="{F6735CA7-03F6-4E66-37B6-1C312B2FA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9F569-831B-4DFA-8C16-427A436613AD}"/>
              </a:ext>
            </a:extLst>
          </p:cNvPr>
          <p:cNvSpPr>
            <a:spLocks noGrp="1"/>
          </p:cNvSpPr>
          <p:nvPr>
            <p:ph type="sldNum" sz="quarter" idx="12"/>
          </p:nvPr>
        </p:nvSpPr>
        <p:spPr/>
        <p:txBody>
          <a:bodyPr/>
          <a:lstStyle/>
          <a:p>
            <a:fld id="{7E0F5681-0F08-4008-8B7C-9CAF9AC075A6}" type="slidenum">
              <a:rPr lang="en-US" smtClean="0"/>
              <a:t>‹#›</a:t>
            </a:fld>
            <a:endParaRPr lang="en-US"/>
          </a:p>
        </p:txBody>
      </p:sp>
      <p:pic>
        <p:nvPicPr>
          <p:cNvPr id="9" name="Picture 8" descr="A sign with black text on it&#10;&#10;Description automatically generated">
            <a:extLst>
              <a:ext uri="{FF2B5EF4-FFF2-40B4-BE49-F238E27FC236}">
                <a16:creationId xmlns:a16="http://schemas.microsoft.com/office/drawing/2014/main" id="{FE8185B6-5479-6F85-774D-1615EA5436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33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A piece of paper with black text&#10;&#10;Description automatically generated">
            <a:extLst>
              <a:ext uri="{FF2B5EF4-FFF2-40B4-BE49-F238E27FC236}">
                <a16:creationId xmlns:a16="http://schemas.microsoft.com/office/drawing/2014/main" id="{98F1B509-47A0-87E3-6C3B-3AB4DA0A9B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136822"/>
            <a:ext cx="12021065" cy="5721177"/>
          </a:xfrm>
        </p:spPr>
        <p:txBody>
          <a:bodyPr/>
          <a:lstStyle>
            <a:lvl1pPr marL="461963" indent="-461963">
              <a:buFont typeface="+mj-lt"/>
              <a:buAutoNum type="alphaUcPeriod"/>
              <a:defRPr b="1">
                <a:solidFill>
                  <a:schemeClr val="tx1"/>
                </a:solidFill>
                <a:effectLst>
                  <a:glow rad="63500">
                    <a:schemeClr val="bg1"/>
                  </a:glow>
                </a:effectLst>
              </a:defRPr>
            </a:lvl1pPr>
            <a:lvl2pPr marL="1027113" indent="-457200">
              <a:buFont typeface="+mj-lt"/>
              <a:buAutoNum type="arabicPeriod"/>
              <a:defRPr b="1">
                <a:solidFill>
                  <a:schemeClr val="tx1"/>
                </a:solidFill>
                <a:effectLst>
                  <a:glow rad="63500">
                    <a:schemeClr val="bg1"/>
                  </a:glow>
                </a:effectLst>
              </a:defRPr>
            </a:lvl2pPr>
            <a:lvl3pPr marL="1601788" indent="-457200">
              <a:buFont typeface="+mj-lt"/>
              <a:buAutoNum type="alphaLcPeriod"/>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8180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2B8CE-4BFC-A23D-8E0A-AA1EB4103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09BDA8-1982-4440-EEAE-429E1BFE1A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B4DA9-9FCF-0AC9-D791-1CA2DE1F16BE}"/>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5" name="Footer Placeholder 4">
            <a:extLst>
              <a:ext uri="{FF2B5EF4-FFF2-40B4-BE49-F238E27FC236}">
                <a16:creationId xmlns:a16="http://schemas.microsoft.com/office/drawing/2014/main" id="{D6BFFE92-BB2F-B7C9-83D5-1D28D9637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373A8C-C804-7592-76DA-0CFB8121A16D}"/>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1712163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C58E7-7810-B09F-942B-A3C74A35F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FC94C-2FD9-A39C-D2C7-66E61BBCEF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95AE86-80EC-C5D5-28C4-DAC034417D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ED07BA-467A-4D78-C889-5B760196FBCE}"/>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6" name="Footer Placeholder 5">
            <a:extLst>
              <a:ext uri="{FF2B5EF4-FFF2-40B4-BE49-F238E27FC236}">
                <a16:creationId xmlns:a16="http://schemas.microsoft.com/office/drawing/2014/main" id="{55231182-C6A4-109A-6E9D-0F639123F3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96EA0E-768B-8C69-CC67-A0FD28FBAA60}"/>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47258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4772-5010-FE3E-29E8-61E419691C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772E3C-171C-EC52-13C2-FC32E2CCCC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46B69E-6CDD-5D47-3AFC-D8748892CC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84E7EB-461E-3407-581E-C8AA1FFF1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10C4D1-102D-DDE7-BAB4-76A27D22C1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C04313-C24D-11CA-59AA-FC322EA23360}"/>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8" name="Footer Placeholder 7">
            <a:extLst>
              <a:ext uri="{FF2B5EF4-FFF2-40B4-BE49-F238E27FC236}">
                <a16:creationId xmlns:a16="http://schemas.microsoft.com/office/drawing/2014/main" id="{8E81E3FB-6333-01E2-E220-5F21922E29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7FAE664-D3DA-B952-02EE-470C6788AD95}"/>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363402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940FC-DB6E-00EC-ECC0-80A4027D0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0DA63B-B0A4-BB39-D7CA-18E466DBFE0A}"/>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4" name="Footer Placeholder 3">
            <a:extLst>
              <a:ext uri="{FF2B5EF4-FFF2-40B4-BE49-F238E27FC236}">
                <a16:creationId xmlns:a16="http://schemas.microsoft.com/office/drawing/2014/main" id="{0B4430B3-BEC1-D932-8419-E18367B1E9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1760C9-D144-14F4-BAB9-71F6DAA72D82}"/>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801269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9CDF3D-0753-5A89-A093-54DB71966B66}"/>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3" name="Footer Placeholder 2">
            <a:extLst>
              <a:ext uri="{FF2B5EF4-FFF2-40B4-BE49-F238E27FC236}">
                <a16:creationId xmlns:a16="http://schemas.microsoft.com/office/drawing/2014/main" id="{C29869FA-8AF2-24AA-9D2D-C88440133A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9F66D6-B83E-E5A0-6222-476C0E649783}"/>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356745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226A-1DD2-525A-14F7-C4727EAE6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719649-AB3D-6E23-0BDE-C1144728E0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EEC4CA-4D1D-7396-327F-2EFC80233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A8F053-E2AE-D3A5-12F0-8BE1CC9A39B0}"/>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6" name="Footer Placeholder 5">
            <a:extLst>
              <a:ext uri="{FF2B5EF4-FFF2-40B4-BE49-F238E27FC236}">
                <a16:creationId xmlns:a16="http://schemas.microsoft.com/office/drawing/2014/main" id="{0F03B25D-C0AA-A682-58E9-526252A9B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6D314-FB41-A85B-9C04-DB46604E1EDC}"/>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2913431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7AB3-D61A-925C-C49C-76CFDCB42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54EE53-6285-9A24-FE4E-129B2E94A6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E4B3F-F5BE-1B55-3946-A0DFF4D23E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FA740-B973-4050-7986-B6CF51E3984D}"/>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6" name="Footer Placeholder 5">
            <a:extLst>
              <a:ext uri="{FF2B5EF4-FFF2-40B4-BE49-F238E27FC236}">
                <a16:creationId xmlns:a16="http://schemas.microsoft.com/office/drawing/2014/main" id="{2DBF00CA-ED07-12BF-3636-36504FBAF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5E0527-668D-EC7F-D7E5-608524BFC2E4}"/>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3424977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34D2-CE23-ECE5-7BD6-BD9DD50D01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23B1B3-4BB5-F833-0E22-66A2FF2F76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EA058-D1D3-4158-10FA-79CCE17F3178}"/>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5" name="Footer Placeholder 4">
            <a:extLst>
              <a:ext uri="{FF2B5EF4-FFF2-40B4-BE49-F238E27FC236}">
                <a16:creationId xmlns:a16="http://schemas.microsoft.com/office/drawing/2014/main" id="{64B97EBF-AFFD-6F6A-6AFD-FBA1C418B9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804A7-876C-BE0E-52E1-59754ECF8466}"/>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1146113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72780C-0C47-C235-97CD-5951FECA5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AAC0BF-0A79-26FB-0EFC-F4EBF13CBE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87E93E-D9CB-9DF3-5545-6FE192A1E02B}"/>
              </a:ext>
            </a:extLst>
          </p:cNvPr>
          <p:cNvSpPr>
            <a:spLocks noGrp="1"/>
          </p:cNvSpPr>
          <p:nvPr>
            <p:ph type="dt" sz="half" idx="10"/>
          </p:nvPr>
        </p:nvSpPr>
        <p:spPr/>
        <p:txBody>
          <a:bodyPr/>
          <a:lstStyle/>
          <a:p>
            <a:fld id="{35D6EBE0-344D-41C2-B6D9-974E2AA32DA7}" type="datetimeFigureOut">
              <a:rPr lang="en-US" smtClean="0"/>
              <a:t>3/9/2025</a:t>
            </a:fld>
            <a:endParaRPr lang="en-US"/>
          </a:p>
        </p:txBody>
      </p:sp>
      <p:sp>
        <p:nvSpPr>
          <p:cNvPr id="5" name="Footer Placeholder 4">
            <a:extLst>
              <a:ext uri="{FF2B5EF4-FFF2-40B4-BE49-F238E27FC236}">
                <a16:creationId xmlns:a16="http://schemas.microsoft.com/office/drawing/2014/main" id="{9A18386A-5FE5-F30F-7F1B-DD89FABF1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977BD0-92B8-86D6-C93C-B445044D5F5A}"/>
              </a:ext>
            </a:extLst>
          </p:cNvPr>
          <p:cNvSpPr>
            <a:spLocks noGrp="1"/>
          </p:cNvSpPr>
          <p:nvPr>
            <p:ph type="sldNum" sz="quarter" idx="12"/>
          </p:nvPr>
        </p:nvSpPr>
        <p:spPr/>
        <p:txBody>
          <a:bodyPr/>
          <a:lstStyle/>
          <a:p>
            <a:fld id="{7E0F5681-0F08-4008-8B7C-9CAF9AC075A6}" type="slidenum">
              <a:rPr lang="en-US" smtClean="0"/>
              <a:t>‹#›</a:t>
            </a:fld>
            <a:endParaRPr lang="en-US"/>
          </a:p>
        </p:txBody>
      </p:sp>
    </p:spTree>
    <p:extLst>
      <p:ext uri="{BB962C8B-B14F-4D97-AF65-F5344CB8AC3E}">
        <p14:creationId xmlns:p14="http://schemas.microsoft.com/office/powerpoint/2010/main" val="116893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close-up of a paper&#10;&#10;Description automatically generated">
            <a:extLst>
              <a:ext uri="{FF2B5EF4-FFF2-40B4-BE49-F238E27FC236}">
                <a16:creationId xmlns:a16="http://schemas.microsoft.com/office/drawing/2014/main" id="{829B4AAF-2ED8-2A2D-C293-0602621BA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504348"/>
            <a:ext cx="12021065" cy="5353651"/>
          </a:xfrm>
        </p:spPr>
        <p:txBody>
          <a:bodyPr/>
          <a:lstStyle>
            <a:lvl1pPr>
              <a:defRPr b="1">
                <a:solidFill>
                  <a:schemeClr val="tx1"/>
                </a:solidFill>
                <a:effectLst>
                  <a:glow rad="63500">
                    <a:schemeClr val="bg1"/>
                  </a:glow>
                </a:effectLst>
              </a:defRPr>
            </a:lvl1pPr>
            <a:lvl2pPr marL="576263" indent="-228600">
              <a:buFont typeface="Calibri" panose="020F0502020204030204" pitchFamily="34" charset="0"/>
              <a:buChar char="−"/>
              <a:defRPr b="1">
                <a:solidFill>
                  <a:schemeClr val="tx1"/>
                </a:solidFill>
                <a:effectLst>
                  <a:glow rad="63500">
                    <a:schemeClr val="bg1"/>
                  </a:glow>
                </a:effectLst>
              </a:defRPr>
            </a:lvl2pPr>
            <a:lvl3pPr>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984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2E8D7E08-347C-BD3A-FB89-31C20431F7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504348"/>
            <a:ext cx="12021065" cy="5353651"/>
          </a:xfrm>
        </p:spPr>
        <p:txBody>
          <a:bodyPr/>
          <a:lstStyle>
            <a:lvl1pPr>
              <a:defRPr b="1">
                <a:solidFill>
                  <a:schemeClr val="tx1"/>
                </a:solidFill>
                <a:effectLst>
                  <a:glow rad="63500">
                    <a:schemeClr val="bg1"/>
                  </a:glow>
                </a:effectLst>
              </a:defRPr>
            </a:lvl1pPr>
            <a:lvl2pPr marL="576263" indent="-228600">
              <a:buFont typeface="Calibri" panose="020F0502020204030204" pitchFamily="34" charset="0"/>
              <a:buChar char="−"/>
              <a:defRPr b="1">
                <a:solidFill>
                  <a:schemeClr val="tx1"/>
                </a:solidFill>
                <a:effectLst>
                  <a:glow rad="63500">
                    <a:schemeClr val="bg1"/>
                  </a:glow>
                </a:effectLst>
              </a:defRPr>
            </a:lvl2pPr>
            <a:lvl3pPr>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682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close-up of a paper&#10;&#10;Description automatically generated">
            <a:extLst>
              <a:ext uri="{FF2B5EF4-FFF2-40B4-BE49-F238E27FC236}">
                <a16:creationId xmlns:a16="http://schemas.microsoft.com/office/drawing/2014/main" id="{72A7DE07-265C-A563-F7B0-ED1A2F2A73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504348"/>
            <a:ext cx="12021065" cy="5353651"/>
          </a:xfrm>
        </p:spPr>
        <p:txBody>
          <a:bodyPr/>
          <a:lstStyle>
            <a:lvl1pPr>
              <a:defRPr b="1">
                <a:solidFill>
                  <a:schemeClr val="tx1"/>
                </a:solidFill>
                <a:effectLst>
                  <a:glow rad="63500">
                    <a:schemeClr val="bg1"/>
                  </a:glow>
                </a:effectLst>
              </a:defRPr>
            </a:lvl1pPr>
            <a:lvl2pPr marL="576263" indent="-228600">
              <a:buFont typeface="Calibri" panose="020F0502020204030204" pitchFamily="34" charset="0"/>
              <a:buChar char="−"/>
              <a:defRPr b="1">
                <a:solidFill>
                  <a:schemeClr val="tx1"/>
                </a:solidFill>
                <a:effectLst>
                  <a:glow rad="63500">
                    <a:schemeClr val="bg1"/>
                  </a:glow>
                </a:effectLst>
              </a:defRPr>
            </a:lvl2pPr>
            <a:lvl3pPr>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585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3BA22B34-74C6-24AC-AC3B-22833BCF94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504348"/>
            <a:ext cx="12021065" cy="5353651"/>
          </a:xfrm>
        </p:spPr>
        <p:txBody>
          <a:bodyPr/>
          <a:lstStyle>
            <a:lvl1pPr>
              <a:defRPr b="1">
                <a:solidFill>
                  <a:schemeClr val="tx1"/>
                </a:solidFill>
                <a:effectLst>
                  <a:glow rad="63500">
                    <a:schemeClr val="bg1"/>
                  </a:glow>
                </a:effectLst>
              </a:defRPr>
            </a:lvl1pPr>
            <a:lvl2pPr marL="576263" indent="-228600">
              <a:buFont typeface="Calibri" panose="020F0502020204030204" pitchFamily="34" charset="0"/>
              <a:buChar char="−"/>
              <a:defRPr b="1">
                <a:solidFill>
                  <a:schemeClr val="tx1"/>
                </a:solidFill>
                <a:effectLst>
                  <a:glow rad="63500">
                    <a:schemeClr val="bg1"/>
                  </a:glow>
                </a:effectLst>
              </a:defRPr>
            </a:lvl2pPr>
            <a:lvl3pPr>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1199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descr="A piece of paper with text&#10;&#10;Description automatically generated">
            <a:extLst>
              <a:ext uri="{FF2B5EF4-FFF2-40B4-BE49-F238E27FC236}">
                <a16:creationId xmlns:a16="http://schemas.microsoft.com/office/drawing/2014/main" id="{7B870CFF-FF1A-2A2C-77C8-61F72B38F4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504348"/>
            <a:ext cx="12021065" cy="5353651"/>
          </a:xfrm>
        </p:spPr>
        <p:txBody>
          <a:bodyPr/>
          <a:lstStyle>
            <a:lvl1pPr>
              <a:defRPr b="1">
                <a:solidFill>
                  <a:schemeClr val="tx1"/>
                </a:solidFill>
                <a:effectLst>
                  <a:glow rad="63500">
                    <a:schemeClr val="bg1"/>
                  </a:glow>
                </a:effectLst>
              </a:defRPr>
            </a:lvl1pPr>
            <a:lvl2pPr marL="576263" indent="-228600">
              <a:buFont typeface="Calibri" panose="020F0502020204030204" pitchFamily="34" charset="0"/>
              <a:buChar char="−"/>
              <a:defRPr b="1">
                <a:solidFill>
                  <a:schemeClr val="tx1"/>
                </a:solidFill>
                <a:effectLst>
                  <a:glow rad="63500">
                    <a:schemeClr val="bg1"/>
                  </a:glow>
                </a:effectLst>
              </a:defRPr>
            </a:lvl2pPr>
            <a:lvl3pPr>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39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4" name="Picture 3" descr="A close-up of a paper&#10;&#10;Description automatically generated">
            <a:extLst>
              <a:ext uri="{FF2B5EF4-FFF2-40B4-BE49-F238E27FC236}">
                <a16:creationId xmlns:a16="http://schemas.microsoft.com/office/drawing/2014/main" id="{6FC62E11-6917-066F-4E5B-4E813B1FB5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504348"/>
            <a:ext cx="12021065" cy="5353651"/>
          </a:xfrm>
        </p:spPr>
        <p:txBody>
          <a:bodyPr/>
          <a:lstStyle>
            <a:lvl1pPr>
              <a:defRPr b="1">
                <a:solidFill>
                  <a:schemeClr val="tx1"/>
                </a:solidFill>
                <a:effectLst>
                  <a:glow rad="63500">
                    <a:schemeClr val="bg1"/>
                  </a:glow>
                </a:effectLst>
              </a:defRPr>
            </a:lvl1pPr>
            <a:lvl2pPr marL="576263" indent="-228600">
              <a:buFont typeface="Calibri" panose="020F0502020204030204" pitchFamily="34" charset="0"/>
              <a:buChar char="−"/>
              <a:defRPr b="1">
                <a:solidFill>
                  <a:schemeClr val="tx1"/>
                </a:solidFill>
                <a:effectLst>
                  <a:glow rad="63500">
                    <a:schemeClr val="bg1"/>
                  </a:glow>
                </a:effectLst>
              </a:defRPr>
            </a:lvl2pPr>
            <a:lvl3pPr>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547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5" name="Picture 4" descr="A piece of paper with text&#10;&#10;Description automatically generated">
            <a:extLst>
              <a:ext uri="{FF2B5EF4-FFF2-40B4-BE49-F238E27FC236}">
                <a16:creationId xmlns:a16="http://schemas.microsoft.com/office/drawing/2014/main" id="{ABEA8A27-F97B-78F4-978C-864698024D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136822"/>
            <a:ext cx="12021065" cy="5721177"/>
          </a:xfrm>
        </p:spPr>
        <p:txBody>
          <a:bodyPr/>
          <a:lstStyle>
            <a:lvl1pPr marL="461963" indent="-461963">
              <a:buFont typeface="+mj-lt"/>
              <a:buAutoNum type="alphaUcPeriod"/>
              <a:defRPr b="1">
                <a:solidFill>
                  <a:schemeClr val="tx1"/>
                </a:solidFill>
                <a:effectLst>
                  <a:glow rad="63500">
                    <a:schemeClr val="bg1"/>
                  </a:glow>
                </a:effectLst>
              </a:defRPr>
            </a:lvl1pPr>
            <a:lvl2pPr marL="1027113" indent="-457200">
              <a:buFont typeface="+mj-lt"/>
              <a:buAutoNum type="arabicPeriod"/>
              <a:defRPr b="1">
                <a:solidFill>
                  <a:schemeClr val="tx1"/>
                </a:solidFill>
                <a:effectLst>
                  <a:glow rad="63500">
                    <a:schemeClr val="bg1"/>
                  </a:glow>
                </a:effectLst>
              </a:defRPr>
            </a:lvl2pPr>
            <a:lvl3pPr marL="1601788" indent="-457200">
              <a:buFont typeface="+mj-lt"/>
              <a:buAutoNum type="alphaLcPeriod"/>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849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2" name="Picture 1" descr="A piece of paper with writing on it&#10;&#10;Description automatically generated">
            <a:extLst>
              <a:ext uri="{FF2B5EF4-FFF2-40B4-BE49-F238E27FC236}">
                <a16:creationId xmlns:a16="http://schemas.microsoft.com/office/drawing/2014/main" id="{F9624306-6346-DCB4-E488-7498504D49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E832D217-DD30-6E67-538D-751171B18750}"/>
              </a:ext>
            </a:extLst>
          </p:cNvPr>
          <p:cNvSpPr>
            <a:spLocks noGrp="1"/>
          </p:cNvSpPr>
          <p:nvPr>
            <p:ph idx="1"/>
          </p:nvPr>
        </p:nvSpPr>
        <p:spPr>
          <a:xfrm>
            <a:off x="113269" y="1136822"/>
            <a:ext cx="12021065" cy="5721177"/>
          </a:xfrm>
        </p:spPr>
        <p:txBody>
          <a:bodyPr/>
          <a:lstStyle>
            <a:lvl1pPr marL="461963" indent="-461963">
              <a:buFont typeface="+mj-lt"/>
              <a:buAutoNum type="alphaUcPeriod"/>
              <a:defRPr b="1">
                <a:solidFill>
                  <a:schemeClr val="tx1"/>
                </a:solidFill>
                <a:effectLst>
                  <a:glow rad="63500">
                    <a:schemeClr val="bg1"/>
                  </a:glow>
                </a:effectLst>
              </a:defRPr>
            </a:lvl1pPr>
            <a:lvl2pPr marL="1027113" indent="-457200">
              <a:buFont typeface="+mj-lt"/>
              <a:buAutoNum type="arabicPeriod"/>
              <a:defRPr b="1">
                <a:solidFill>
                  <a:schemeClr val="tx1"/>
                </a:solidFill>
                <a:effectLst>
                  <a:glow rad="63500">
                    <a:schemeClr val="bg1"/>
                  </a:glow>
                </a:effectLst>
              </a:defRPr>
            </a:lvl2pPr>
            <a:lvl3pPr marL="1601788" indent="-457200">
              <a:buFont typeface="+mj-lt"/>
              <a:buAutoNum type="alphaLcPeriod"/>
              <a:defRPr b="1">
                <a:solidFill>
                  <a:schemeClr val="tx1"/>
                </a:solidFill>
                <a:effectLst>
                  <a:glow rad="63500">
                    <a:schemeClr val="bg1"/>
                  </a:glow>
                </a:effectLst>
              </a:defRPr>
            </a:lvl3pPr>
            <a:lvl4pPr>
              <a:defRPr b="1">
                <a:solidFill>
                  <a:schemeClr val="tx1"/>
                </a:solidFill>
                <a:effectLst>
                  <a:glow rad="63500">
                    <a:schemeClr val="bg1"/>
                  </a:glow>
                </a:effectLst>
              </a:defRPr>
            </a:lvl4pPr>
            <a:lvl5pPr>
              <a:defRPr b="1">
                <a:solidFill>
                  <a:schemeClr val="tx1"/>
                </a:solidFill>
                <a:effectLst>
                  <a:glow rad="63500">
                    <a:schemeClr val="bg1"/>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55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15363-D780-AF09-7CAF-3D633983F4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7C8F02-02E3-F6D4-F5C8-8130BE53DD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A2934-1843-493E-CC50-0AD6643CE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6EBE0-344D-41C2-B6D9-974E2AA32DA7}" type="datetimeFigureOut">
              <a:rPr lang="en-US" smtClean="0"/>
              <a:t>3/9/2025</a:t>
            </a:fld>
            <a:endParaRPr lang="en-US"/>
          </a:p>
        </p:txBody>
      </p:sp>
      <p:sp>
        <p:nvSpPr>
          <p:cNvPr id="5" name="Footer Placeholder 4">
            <a:extLst>
              <a:ext uri="{FF2B5EF4-FFF2-40B4-BE49-F238E27FC236}">
                <a16:creationId xmlns:a16="http://schemas.microsoft.com/office/drawing/2014/main" id="{EC0BCF05-7D89-0416-3CE9-C1F2741B7F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4CBA11-1A2C-5C63-EE22-73E11C6ECF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F5681-0F08-4008-8B7C-9CAF9AC075A6}" type="slidenum">
              <a:rPr lang="en-US" smtClean="0"/>
              <a:t>‹#›</a:t>
            </a:fld>
            <a:endParaRPr lang="en-US"/>
          </a:p>
        </p:txBody>
      </p:sp>
    </p:spTree>
    <p:extLst>
      <p:ext uri="{BB962C8B-B14F-4D97-AF65-F5344CB8AC3E}">
        <p14:creationId xmlns:p14="http://schemas.microsoft.com/office/powerpoint/2010/main" val="50423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8" r:id="rId9"/>
    <p:sldLayoutId id="2147483669"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50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DDBC6-C5E9-92B2-3E69-5BA74F429107}"/>
              </a:ext>
            </a:extLst>
          </p:cNvPr>
          <p:cNvSpPr>
            <a:spLocks noGrp="1"/>
          </p:cNvSpPr>
          <p:nvPr>
            <p:ph idx="1"/>
          </p:nvPr>
        </p:nvSpPr>
        <p:spPr>
          <a:xfrm>
            <a:off x="113269" y="1504348"/>
            <a:ext cx="12078731" cy="5353651"/>
          </a:xfrm>
        </p:spPr>
        <p:txBody>
          <a:bodyPr>
            <a:normAutofit/>
          </a:bodyPr>
          <a:lstStyle/>
          <a:p>
            <a:r>
              <a:rPr lang="en-US" sz="3400" dirty="0"/>
              <a:t>The supremacy, authority and all-sufficiency of Christ is certain!</a:t>
            </a:r>
          </a:p>
          <a:p>
            <a:r>
              <a:rPr lang="en-US" dirty="0"/>
              <a:t>Two major sections (dividing the book in half)</a:t>
            </a:r>
          </a:p>
          <a:p>
            <a:pPr lvl="1"/>
            <a:r>
              <a:rPr lang="en-US" dirty="0"/>
              <a:t>Chapters 1-2:  The Doctrinal Section – Emphasizing the Supremacy of Christ</a:t>
            </a:r>
          </a:p>
          <a:p>
            <a:pPr lvl="1"/>
            <a:r>
              <a:rPr lang="en-US" dirty="0"/>
              <a:t>Chapters 3-4:  The Practical Section – Emphasizing Our Submission to Christ</a:t>
            </a:r>
          </a:p>
          <a:p>
            <a:r>
              <a:rPr lang="en-US" dirty="0"/>
              <a:t>Basic Outline</a:t>
            </a:r>
          </a:p>
          <a:p>
            <a:pPr lvl="1"/>
            <a:r>
              <a:rPr lang="en-US" dirty="0"/>
              <a:t>Christ Is Preeminent in All Things (1:1-29)</a:t>
            </a:r>
          </a:p>
          <a:p>
            <a:pPr lvl="1"/>
            <a:r>
              <a:rPr lang="en-US" dirty="0"/>
              <a:t>Christ Is the Answer to All Things (2:1-23)</a:t>
            </a:r>
          </a:p>
          <a:p>
            <a:pPr lvl="1"/>
            <a:r>
              <a:rPr lang="en-US" dirty="0"/>
              <a:t>Christ Can and Will Change Your Life (3:1-4:18)</a:t>
            </a:r>
          </a:p>
        </p:txBody>
      </p:sp>
    </p:spTree>
    <p:extLst>
      <p:ext uri="{BB962C8B-B14F-4D97-AF65-F5344CB8AC3E}">
        <p14:creationId xmlns:p14="http://schemas.microsoft.com/office/powerpoint/2010/main" val="3464041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DDBC6-C5E9-92B2-3E69-5BA74F429107}"/>
              </a:ext>
            </a:extLst>
          </p:cNvPr>
          <p:cNvSpPr>
            <a:spLocks noGrp="1"/>
          </p:cNvSpPr>
          <p:nvPr>
            <p:ph idx="1"/>
          </p:nvPr>
        </p:nvSpPr>
        <p:spPr/>
        <p:txBody>
          <a:bodyPr>
            <a:normAutofit/>
          </a:bodyPr>
          <a:lstStyle/>
          <a:p>
            <a:r>
              <a:rPr lang="en-US" dirty="0"/>
              <a:t>Paul’s Greeting to the Colossians (1:1-2)</a:t>
            </a:r>
          </a:p>
          <a:p>
            <a:r>
              <a:rPr lang="en-US" dirty="0"/>
              <a:t>Paul’s Thanksgiving for the Colossians (1:3-8)</a:t>
            </a:r>
          </a:p>
          <a:p>
            <a:r>
              <a:rPr lang="en-US" dirty="0"/>
              <a:t>Paul’s Prayer for the Colossians (1:9-14)</a:t>
            </a:r>
          </a:p>
          <a:p>
            <a:r>
              <a:rPr lang="en-US" dirty="0"/>
              <a:t>Paul’s Establishment of the Preeminence of Christ in All Things (1:15-29)</a:t>
            </a:r>
          </a:p>
        </p:txBody>
      </p:sp>
    </p:spTree>
    <p:extLst>
      <p:ext uri="{BB962C8B-B14F-4D97-AF65-F5344CB8AC3E}">
        <p14:creationId xmlns:p14="http://schemas.microsoft.com/office/powerpoint/2010/main" val="1575765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4DDBC6-C5E9-92B2-3E69-5BA74F429107}"/>
              </a:ext>
            </a:extLst>
          </p:cNvPr>
          <p:cNvSpPr>
            <a:spLocks noGrp="1"/>
          </p:cNvSpPr>
          <p:nvPr>
            <p:ph idx="1"/>
          </p:nvPr>
        </p:nvSpPr>
        <p:spPr/>
        <p:txBody>
          <a:bodyPr>
            <a:normAutofit/>
          </a:bodyPr>
          <a:lstStyle/>
          <a:p>
            <a:r>
              <a:rPr lang="en-US" dirty="0"/>
              <a:t>Christ Is the Answer to Human Philosophy (2:1-10)</a:t>
            </a:r>
            <a:br>
              <a:rPr lang="en-US" dirty="0"/>
            </a:br>
            <a:r>
              <a:rPr lang="en-US" dirty="0">
                <a:sym typeface="Wingdings" panose="05000000000000000000" pitchFamily="2" charset="2"/>
              </a:rPr>
              <a:t> Give Him Preeminence!</a:t>
            </a:r>
            <a:r>
              <a:rPr lang="en-US" dirty="0"/>
              <a:t> </a:t>
            </a:r>
          </a:p>
          <a:p>
            <a:r>
              <a:rPr lang="en-US" dirty="0"/>
              <a:t>Christ Is the Answer to Judaism (2:11-17)</a:t>
            </a:r>
            <a:br>
              <a:rPr lang="en-US" dirty="0"/>
            </a:br>
            <a:r>
              <a:rPr lang="en-US" dirty="0">
                <a:sym typeface="Wingdings" panose="05000000000000000000" pitchFamily="2" charset="2"/>
              </a:rPr>
              <a:t> Give Him Preeminence!</a:t>
            </a:r>
            <a:r>
              <a:rPr lang="en-US" dirty="0"/>
              <a:t> </a:t>
            </a:r>
          </a:p>
          <a:p>
            <a:r>
              <a:rPr lang="en-US" dirty="0"/>
              <a:t>Christ Is the Answer to Incipient Gnosticism (2:18-23) </a:t>
            </a:r>
            <a:br>
              <a:rPr lang="en-US" dirty="0"/>
            </a:br>
            <a:r>
              <a:rPr lang="en-US" dirty="0">
                <a:sym typeface="Wingdings" panose="05000000000000000000" pitchFamily="2" charset="2"/>
              </a:rPr>
              <a:t> Give Him Preeminence!</a:t>
            </a:r>
            <a:r>
              <a:rPr lang="en-US" dirty="0"/>
              <a:t> </a:t>
            </a:r>
          </a:p>
        </p:txBody>
      </p:sp>
    </p:spTree>
    <p:extLst>
      <p:ext uri="{BB962C8B-B14F-4D97-AF65-F5344CB8AC3E}">
        <p14:creationId xmlns:p14="http://schemas.microsoft.com/office/powerpoint/2010/main" val="26291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650E94-0283-B258-C35B-BFC229AEEC75}"/>
              </a:ext>
            </a:extLst>
          </p:cNvPr>
          <p:cNvSpPr/>
          <p:nvPr/>
        </p:nvSpPr>
        <p:spPr>
          <a:xfrm>
            <a:off x="7423851" y="3495075"/>
            <a:ext cx="1479666"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3DF63E7-A0F3-57E3-4931-A57A1E9CA45B}"/>
              </a:ext>
            </a:extLst>
          </p:cNvPr>
          <p:cNvSpPr/>
          <p:nvPr/>
        </p:nvSpPr>
        <p:spPr>
          <a:xfrm>
            <a:off x="7889521" y="5312373"/>
            <a:ext cx="1114911"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F7270D8-3C27-7793-7AB5-8285AAEE437C}"/>
              </a:ext>
            </a:extLst>
          </p:cNvPr>
          <p:cNvSpPr/>
          <p:nvPr/>
        </p:nvSpPr>
        <p:spPr>
          <a:xfrm>
            <a:off x="6309083" y="6528230"/>
            <a:ext cx="1187795"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10BB654-FC46-7163-55E9-223414F8E33A}"/>
              </a:ext>
            </a:extLst>
          </p:cNvPr>
          <p:cNvSpPr/>
          <p:nvPr/>
        </p:nvSpPr>
        <p:spPr>
          <a:xfrm>
            <a:off x="10205137" y="6225953"/>
            <a:ext cx="1719770"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EBAF8CF-BC2E-EF2F-6E7A-D73897FF0985}"/>
              </a:ext>
            </a:extLst>
          </p:cNvPr>
          <p:cNvSpPr/>
          <p:nvPr/>
        </p:nvSpPr>
        <p:spPr>
          <a:xfrm>
            <a:off x="6309083" y="6220659"/>
            <a:ext cx="1006118"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D9FB04E-6BD1-6EA8-9664-1C1A12C2C42B}"/>
              </a:ext>
            </a:extLst>
          </p:cNvPr>
          <p:cNvSpPr/>
          <p:nvPr/>
        </p:nvSpPr>
        <p:spPr>
          <a:xfrm>
            <a:off x="8651521" y="5913088"/>
            <a:ext cx="3193144"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AAE1703-7926-DC1E-6499-9CF3E6CDA127}"/>
              </a:ext>
            </a:extLst>
          </p:cNvPr>
          <p:cNvSpPr/>
          <p:nvPr/>
        </p:nvSpPr>
        <p:spPr>
          <a:xfrm>
            <a:off x="9013859" y="5300081"/>
            <a:ext cx="2911048"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408754A-8015-75D0-D57C-A3755EABE61A}"/>
              </a:ext>
            </a:extLst>
          </p:cNvPr>
          <p:cNvSpPr/>
          <p:nvPr/>
        </p:nvSpPr>
        <p:spPr>
          <a:xfrm>
            <a:off x="6257871" y="4090581"/>
            <a:ext cx="535313"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BBB2145-9A1D-3C2C-7C6D-6DC9ED93EE8B}"/>
              </a:ext>
            </a:extLst>
          </p:cNvPr>
          <p:cNvSpPr/>
          <p:nvPr/>
        </p:nvSpPr>
        <p:spPr>
          <a:xfrm>
            <a:off x="11236751" y="3775258"/>
            <a:ext cx="607914"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64E6DE3-5FDC-0042-2EF3-FDD1284151F1}"/>
              </a:ext>
            </a:extLst>
          </p:cNvPr>
          <p:cNvSpPr/>
          <p:nvPr/>
        </p:nvSpPr>
        <p:spPr>
          <a:xfrm>
            <a:off x="156557" y="3163273"/>
            <a:ext cx="1153255"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8AEA667-5659-921A-5D1D-6AE617FA5ABC}"/>
              </a:ext>
            </a:extLst>
          </p:cNvPr>
          <p:cNvSpPr/>
          <p:nvPr/>
        </p:nvSpPr>
        <p:spPr>
          <a:xfrm>
            <a:off x="2078294" y="1662470"/>
            <a:ext cx="1047757"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A87FB68-1391-51D6-B998-B57D10BAC5F9}"/>
              </a:ext>
            </a:extLst>
          </p:cNvPr>
          <p:cNvSpPr/>
          <p:nvPr/>
        </p:nvSpPr>
        <p:spPr>
          <a:xfrm>
            <a:off x="7648823" y="5622744"/>
            <a:ext cx="682443" cy="307571"/>
          </a:xfrm>
          <a:prstGeom prst="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F02DEC1-2D9B-FD51-C4A9-1E00CA38F637}"/>
              </a:ext>
            </a:extLst>
          </p:cNvPr>
          <p:cNvSpPr/>
          <p:nvPr/>
        </p:nvSpPr>
        <p:spPr>
          <a:xfrm>
            <a:off x="8908044" y="3793909"/>
            <a:ext cx="682443" cy="307571"/>
          </a:xfrm>
          <a:prstGeom prst="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B65DFDE-3B62-C168-540C-8C91C1E32BE4}"/>
              </a:ext>
            </a:extLst>
          </p:cNvPr>
          <p:cNvSpPr/>
          <p:nvPr/>
        </p:nvSpPr>
        <p:spPr>
          <a:xfrm>
            <a:off x="1589417" y="2265746"/>
            <a:ext cx="682443" cy="307571"/>
          </a:xfrm>
          <a:prstGeom prst="rect">
            <a:avLst/>
          </a:prstGeom>
          <a:solidFill>
            <a:schemeClr val="accent6">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405F303-B2F6-6A4C-B65B-70E3EE17E95A}"/>
              </a:ext>
            </a:extLst>
          </p:cNvPr>
          <p:cNvSpPr/>
          <p:nvPr/>
        </p:nvSpPr>
        <p:spPr>
          <a:xfrm>
            <a:off x="557238" y="1039169"/>
            <a:ext cx="941623"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1C8279-465A-5D7E-91FF-BC0466EB4FAF}"/>
              </a:ext>
            </a:extLst>
          </p:cNvPr>
          <p:cNvSpPr/>
          <p:nvPr/>
        </p:nvSpPr>
        <p:spPr>
          <a:xfrm>
            <a:off x="7629969" y="3180095"/>
            <a:ext cx="1479666"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A171965-36BF-F7DB-A553-C8971ABFC998}"/>
              </a:ext>
            </a:extLst>
          </p:cNvPr>
          <p:cNvSpPr/>
          <p:nvPr/>
        </p:nvSpPr>
        <p:spPr>
          <a:xfrm>
            <a:off x="1165468" y="6533524"/>
            <a:ext cx="962048"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FACFCA2-4BD2-DFBE-3C54-E44BC727537C}"/>
              </a:ext>
            </a:extLst>
          </p:cNvPr>
          <p:cNvSpPr/>
          <p:nvPr/>
        </p:nvSpPr>
        <p:spPr>
          <a:xfrm>
            <a:off x="1466895" y="5312740"/>
            <a:ext cx="962048"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FAAFB9B-BCDD-6E73-FD50-FFCD14EFDC78}"/>
              </a:ext>
            </a:extLst>
          </p:cNvPr>
          <p:cNvSpPr/>
          <p:nvPr/>
        </p:nvSpPr>
        <p:spPr>
          <a:xfrm>
            <a:off x="1309812" y="4992510"/>
            <a:ext cx="962048"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3574E1A-171D-FA9A-1F03-E9C2795A9571}"/>
              </a:ext>
            </a:extLst>
          </p:cNvPr>
          <p:cNvSpPr/>
          <p:nvPr/>
        </p:nvSpPr>
        <p:spPr>
          <a:xfrm>
            <a:off x="156558" y="4722712"/>
            <a:ext cx="701282"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BB5DFFF-0A82-5AEC-12FA-E70FCA2EDBD1}"/>
              </a:ext>
            </a:extLst>
          </p:cNvPr>
          <p:cNvSpPr/>
          <p:nvPr/>
        </p:nvSpPr>
        <p:spPr>
          <a:xfrm>
            <a:off x="3977369" y="4404899"/>
            <a:ext cx="1632065"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53D5B5B-92DE-918D-F45B-1B2DF4899891}"/>
              </a:ext>
            </a:extLst>
          </p:cNvPr>
          <p:cNvSpPr/>
          <p:nvPr/>
        </p:nvSpPr>
        <p:spPr>
          <a:xfrm>
            <a:off x="1066800" y="3792437"/>
            <a:ext cx="752573"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718AFC-E9FE-1D74-1E26-D7FB416AC9BE}"/>
              </a:ext>
            </a:extLst>
          </p:cNvPr>
          <p:cNvSpPr txBox="1"/>
          <p:nvPr/>
        </p:nvSpPr>
        <p:spPr>
          <a:xfrm>
            <a:off x="116378" y="74812"/>
            <a:ext cx="5843847" cy="6863417"/>
          </a:xfrm>
          <a:prstGeom prst="rect">
            <a:avLst/>
          </a:prstGeom>
          <a:noFill/>
        </p:spPr>
        <p:txBody>
          <a:bodyPr wrap="square" rtlCol="0">
            <a:spAutoFit/>
          </a:bodyPr>
          <a:lstStyle/>
          <a:p>
            <a:r>
              <a:rPr lang="en-US" sz="2000" b="1" dirty="0"/>
              <a:t>Col 1:13 He has delivered us from the power of darkness and conveyed us into the kingdom of the Son of His love,</a:t>
            </a:r>
          </a:p>
          <a:p>
            <a:r>
              <a:rPr lang="en-US" sz="2000" b="1" dirty="0"/>
              <a:t> 14 in whom we have redemption through His blood, the forgiveness of sins…</a:t>
            </a:r>
          </a:p>
          <a:p>
            <a:r>
              <a:rPr lang="en-US" sz="2000" b="1" dirty="0"/>
              <a:t> 20 and by Him to reconcile all things to Himself, by Him, whether things on earth or things in heaven, having made peace through the blood of His cross.</a:t>
            </a:r>
          </a:p>
          <a:p>
            <a:r>
              <a:rPr lang="en-US" sz="2000" b="1" dirty="0"/>
              <a:t> 21 And you, who once were alienated and enemies in your mind by wicked works, yet now He has reconciled</a:t>
            </a:r>
          </a:p>
          <a:p>
            <a:r>
              <a:rPr lang="en-US" sz="2000" b="1" dirty="0"/>
              <a:t> 22 in the body of His flesh through death…</a:t>
            </a:r>
          </a:p>
          <a:p>
            <a:r>
              <a:rPr lang="en-US" sz="2000" b="1" dirty="0"/>
              <a:t>Col 2:11 In Him you were also circumcised with the circumcision made without hands, by putting off the body of the sins of the flesh, by the circumcision of Christ,</a:t>
            </a:r>
          </a:p>
          <a:p>
            <a:r>
              <a:rPr lang="en-US" sz="2000" b="1" dirty="0"/>
              <a:t> 12 buried with Him in baptism, in which you also were raised with Him through faith in the working of God, who raised Him from the dead.</a:t>
            </a:r>
          </a:p>
          <a:p>
            <a:r>
              <a:rPr lang="en-US" sz="2000" b="1" dirty="0"/>
              <a:t> 13 And you, being dead in your trespasses and the uncircumcision of your flesh, He has made alive together with Him, having forgiven you all trespasses,</a:t>
            </a:r>
          </a:p>
        </p:txBody>
      </p:sp>
      <p:sp>
        <p:nvSpPr>
          <p:cNvPr id="4" name="TextBox 3">
            <a:extLst>
              <a:ext uri="{FF2B5EF4-FFF2-40B4-BE49-F238E27FC236}">
                <a16:creationId xmlns:a16="http://schemas.microsoft.com/office/drawing/2014/main" id="{AE33D994-E9DD-6020-705E-C7BFFB428D30}"/>
              </a:ext>
            </a:extLst>
          </p:cNvPr>
          <p:cNvSpPr txBox="1"/>
          <p:nvPr/>
        </p:nvSpPr>
        <p:spPr>
          <a:xfrm>
            <a:off x="6231775" y="74811"/>
            <a:ext cx="5843847" cy="7478970"/>
          </a:xfrm>
          <a:prstGeom prst="rect">
            <a:avLst/>
          </a:prstGeom>
          <a:noFill/>
        </p:spPr>
        <p:txBody>
          <a:bodyPr wrap="square" rtlCol="0">
            <a:spAutoFit/>
          </a:bodyPr>
          <a:lstStyle/>
          <a:p>
            <a:r>
              <a:rPr lang="en-US" sz="2000" b="1" dirty="0"/>
              <a:t>Eph 2:5 even when we were dead in trespasses, made us alive together with Christ (by grace you have been saved),</a:t>
            </a:r>
          </a:p>
          <a:p>
            <a:r>
              <a:rPr lang="en-US" sz="2000" b="1" dirty="0"/>
              <a:t> 6 and raised us up together, and made us sit together in the heavenly places in Christ Jesus…</a:t>
            </a:r>
          </a:p>
          <a:p>
            <a:r>
              <a:rPr lang="en-US" sz="2000" b="1" dirty="0"/>
              <a:t>8 For by grace you have been saved through faith, and that not of yourselves; it is the gift of God…</a:t>
            </a:r>
          </a:p>
          <a:p>
            <a:r>
              <a:rPr lang="en-US" sz="2000" b="1" dirty="0"/>
              <a:t> 11 Therefore remember that you, once Gentiles in the flesh—who are called Uncircumcision by what is called the Circumcision made in the flesh by hands…</a:t>
            </a:r>
          </a:p>
          <a:p>
            <a:r>
              <a:rPr lang="en-US" sz="2000" b="1" dirty="0"/>
              <a:t> 13 But now in Christ Jesus you who once were far off have been brought near by the blood of Christ.</a:t>
            </a:r>
          </a:p>
          <a:p>
            <a:r>
              <a:rPr lang="en-US" sz="2000" b="1" dirty="0"/>
              <a:t> 14 For He Himself is our peace, who has made both one, and has broken down the middle wall of separation,</a:t>
            </a:r>
          </a:p>
          <a:p>
            <a:r>
              <a:rPr lang="en-US" sz="2000" b="1" dirty="0"/>
              <a:t> 15 having abolished in His flesh the enmity, that is, the law of commandments contained in ordinances, so as to create in Himself one new man from the two, thus making peace,</a:t>
            </a:r>
          </a:p>
          <a:p>
            <a:r>
              <a:rPr lang="en-US" sz="2000" b="1" dirty="0"/>
              <a:t> 16 and that He might reconcile them both to God in one body through the cross, thereby putting to death the enmity.</a:t>
            </a:r>
          </a:p>
          <a:p>
            <a:r>
              <a:rPr lang="en-US" sz="2000" b="1" dirty="0"/>
              <a:t> 17 And He came and preached peace to you who were afar off and to those who were near.</a:t>
            </a:r>
          </a:p>
        </p:txBody>
      </p:sp>
      <p:sp>
        <p:nvSpPr>
          <p:cNvPr id="6" name="Rectangle 5">
            <a:extLst>
              <a:ext uri="{FF2B5EF4-FFF2-40B4-BE49-F238E27FC236}">
                <a16:creationId xmlns:a16="http://schemas.microsoft.com/office/drawing/2014/main" id="{EE3104B6-82F9-F3FF-EB70-A710FF6CA081}"/>
              </a:ext>
            </a:extLst>
          </p:cNvPr>
          <p:cNvSpPr/>
          <p:nvPr/>
        </p:nvSpPr>
        <p:spPr>
          <a:xfrm>
            <a:off x="2194560" y="5902034"/>
            <a:ext cx="2535382" cy="3075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4262BF1-BA72-03C7-59E6-BDD493F06E7A}"/>
              </a:ext>
            </a:extLst>
          </p:cNvPr>
          <p:cNvSpPr/>
          <p:nvPr/>
        </p:nvSpPr>
        <p:spPr>
          <a:xfrm>
            <a:off x="9296401" y="135774"/>
            <a:ext cx="2133599" cy="3075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55D3903-2F78-D22E-17A4-A63BBFC9F53C}"/>
              </a:ext>
            </a:extLst>
          </p:cNvPr>
          <p:cNvSpPr/>
          <p:nvPr/>
        </p:nvSpPr>
        <p:spPr>
          <a:xfrm>
            <a:off x="750917" y="5312373"/>
            <a:ext cx="1734588" cy="30757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B61D7E-27F6-774A-A61F-5053E64C6670}"/>
              </a:ext>
            </a:extLst>
          </p:cNvPr>
          <p:cNvSpPr/>
          <p:nvPr/>
        </p:nvSpPr>
        <p:spPr>
          <a:xfrm>
            <a:off x="6996547" y="1036318"/>
            <a:ext cx="2299854" cy="30757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5BE9DB-1813-7B1E-FDCD-71E711DF9EA9}"/>
              </a:ext>
            </a:extLst>
          </p:cNvPr>
          <p:cNvSpPr/>
          <p:nvPr/>
        </p:nvSpPr>
        <p:spPr>
          <a:xfrm>
            <a:off x="4161906" y="4087089"/>
            <a:ext cx="1632065" cy="307571"/>
          </a:xfrm>
          <a:prstGeom prst="rect">
            <a:avLst/>
          </a:prstGeom>
          <a:noFill/>
          <a:ln w="38100">
            <a:solidFill>
              <a:srgbClr val="8C3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4D6009-5D60-E8A2-F6A3-25773895293D}"/>
              </a:ext>
            </a:extLst>
          </p:cNvPr>
          <p:cNvSpPr/>
          <p:nvPr/>
        </p:nvSpPr>
        <p:spPr>
          <a:xfrm>
            <a:off x="141317" y="4394658"/>
            <a:ext cx="3059084" cy="307571"/>
          </a:xfrm>
          <a:prstGeom prst="rect">
            <a:avLst/>
          </a:prstGeom>
          <a:noFill/>
          <a:ln w="38100">
            <a:solidFill>
              <a:srgbClr val="8C3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EB0D12-EBD0-A008-5C62-7DA9584EA9E0}"/>
              </a:ext>
            </a:extLst>
          </p:cNvPr>
          <p:cNvSpPr/>
          <p:nvPr/>
        </p:nvSpPr>
        <p:spPr>
          <a:xfrm>
            <a:off x="6885710" y="712118"/>
            <a:ext cx="753686" cy="307571"/>
          </a:xfrm>
          <a:prstGeom prst="rect">
            <a:avLst/>
          </a:prstGeom>
          <a:noFill/>
          <a:ln w="38100">
            <a:solidFill>
              <a:srgbClr val="8C3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DBB731-D40A-FA9A-015C-8F0AEBB48C47}"/>
              </a:ext>
            </a:extLst>
          </p:cNvPr>
          <p:cNvSpPr/>
          <p:nvPr/>
        </p:nvSpPr>
        <p:spPr>
          <a:xfrm>
            <a:off x="9390612" y="1654228"/>
            <a:ext cx="701039" cy="307571"/>
          </a:xfrm>
          <a:prstGeom prst="rect">
            <a:avLst/>
          </a:prstGeom>
          <a:noFill/>
          <a:ln w="38100">
            <a:solidFill>
              <a:srgbClr val="8C3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FA21AB4-ACC5-2FDE-83EE-24907B03582D}"/>
              </a:ext>
            </a:extLst>
          </p:cNvPr>
          <p:cNvSpPr/>
          <p:nvPr/>
        </p:nvSpPr>
        <p:spPr>
          <a:xfrm>
            <a:off x="2488277" y="5312373"/>
            <a:ext cx="3305694"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CA2BDE-4A80-4B31-4BF0-58307F1D6A6A}"/>
              </a:ext>
            </a:extLst>
          </p:cNvPr>
          <p:cNvSpPr/>
          <p:nvPr/>
        </p:nvSpPr>
        <p:spPr>
          <a:xfrm>
            <a:off x="156557" y="5619942"/>
            <a:ext cx="591588"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CEDA964-A30B-8C70-8749-03D6E21CA2C4}"/>
              </a:ext>
            </a:extLst>
          </p:cNvPr>
          <p:cNvSpPr/>
          <p:nvPr/>
        </p:nvSpPr>
        <p:spPr>
          <a:xfrm>
            <a:off x="156557" y="6220659"/>
            <a:ext cx="3059084" cy="30757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D9A4D5-4DEF-D195-908C-B7B1D13AF428}"/>
              </a:ext>
            </a:extLst>
          </p:cNvPr>
          <p:cNvSpPr/>
          <p:nvPr/>
        </p:nvSpPr>
        <p:spPr>
          <a:xfrm>
            <a:off x="7253126" y="1963546"/>
            <a:ext cx="1865936"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374FF9-C62E-48A5-A175-1370FB5AD3F1}"/>
              </a:ext>
            </a:extLst>
          </p:cNvPr>
          <p:cNvSpPr/>
          <p:nvPr/>
        </p:nvSpPr>
        <p:spPr>
          <a:xfrm>
            <a:off x="10972244" y="1654047"/>
            <a:ext cx="591588"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CAA953A-3559-BBD7-5A99-26E468115377}"/>
              </a:ext>
            </a:extLst>
          </p:cNvPr>
          <p:cNvSpPr/>
          <p:nvPr/>
        </p:nvSpPr>
        <p:spPr>
          <a:xfrm>
            <a:off x="9935851" y="2270911"/>
            <a:ext cx="1788235" cy="30757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DF62916-7DA9-D9E0-DA6D-58E78ABD28E7}"/>
              </a:ext>
            </a:extLst>
          </p:cNvPr>
          <p:cNvSpPr/>
          <p:nvPr/>
        </p:nvSpPr>
        <p:spPr>
          <a:xfrm>
            <a:off x="6248443" y="2569055"/>
            <a:ext cx="1066757" cy="30757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7EE428E-E46C-523A-48D2-C481CF171D86}"/>
              </a:ext>
            </a:extLst>
          </p:cNvPr>
          <p:cNvSpPr/>
          <p:nvPr/>
        </p:nvSpPr>
        <p:spPr>
          <a:xfrm>
            <a:off x="4657934" y="1043912"/>
            <a:ext cx="1054709"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55D2D18-8F22-A506-4433-0669F0126F39}"/>
              </a:ext>
            </a:extLst>
          </p:cNvPr>
          <p:cNvSpPr/>
          <p:nvPr/>
        </p:nvSpPr>
        <p:spPr>
          <a:xfrm>
            <a:off x="3135478" y="2266506"/>
            <a:ext cx="2388629"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EA0EC18-18E2-156D-2747-5C82E79D41A4}"/>
              </a:ext>
            </a:extLst>
          </p:cNvPr>
          <p:cNvSpPr/>
          <p:nvPr/>
        </p:nvSpPr>
        <p:spPr>
          <a:xfrm>
            <a:off x="9200832" y="3481794"/>
            <a:ext cx="2035919"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1F93771-E322-4F68-1D97-25CCEA5C6028}"/>
              </a:ext>
            </a:extLst>
          </p:cNvPr>
          <p:cNvSpPr/>
          <p:nvPr/>
        </p:nvSpPr>
        <p:spPr>
          <a:xfrm>
            <a:off x="156557" y="1359032"/>
            <a:ext cx="2454668" cy="307571"/>
          </a:xfrm>
          <a:prstGeom prst="rect">
            <a:avLst/>
          </a:prstGeom>
          <a:noFill/>
          <a:ln w="38100">
            <a:solidFill>
              <a:srgbClr val="8C3F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55665FB-44C1-93D4-6F43-B8DF423E55FB}"/>
              </a:ext>
            </a:extLst>
          </p:cNvPr>
          <p:cNvSpPr/>
          <p:nvPr/>
        </p:nvSpPr>
        <p:spPr>
          <a:xfrm>
            <a:off x="557239" y="3464383"/>
            <a:ext cx="4024188"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A5641D9-55A6-E76D-FE3A-97B590B6ED45}"/>
              </a:ext>
            </a:extLst>
          </p:cNvPr>
          <p:cNvSpPr/>
          <p:nvPr/>
        </p:nvSpPr>
        <p:spPr>
          <a:xfrm>
            <a:off x="8514785" y="4689822"/>
            <a:ext cx="1185397"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731A345-E56E-4FBC-91B4-9348EC81FAC8}"/>
              </a:ext>
            </a:extLst>
          </p:cNvPr>
          <p:cNvSpPr/>
          <p:nvPr/>
        </p:nvSpPr>
        <p:spPr>
          <a:xfrm>
            <a:off x="8222118" y="6238138"/>
            <a:ext cx="1074284"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4891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7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750"/>
                                        <p:tgtEl>
                                          <p:spTgt spid="8"/>
                                        </p:tgtEl>
                                      </p:cBhvr>
                                    </p:animEffect>
                                  </p:childTnLst>
                                </p:cTn>
                              </p:par>
                            </p:childTnLst>
                          </p:cTn>
                        </p:par>
                        <p:par>
                          <p:cTn id="17" fill="hold">
                            <p:stCondLst>
                              <p:cond delay="75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750"/>
                                        <p:tgtEl>
                                          <p:spTgt spid="31"/>
                                        </p:tgtEl>
                                      </p:cBhvr>
                                    </p:animEffect>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750"/>
                                        <p:tgtEl>
                                          <p:spTgt spid="10"/>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750"/>
                                        <p:tgtEl>
                                          <p:spTgt spid="11"/>
                                        </p:tgtEl>
                                      </p:cBhvr>
                                    </p:animEffect>
                                  </p:childTnLst>
                                </p:cTn>
                              </p:par>
                            </p:childTnLst>
                          </p:cTn>
                        </p:par>
                        <p:par>
                          <p:cTn id="34" fill="hold">
                            <p:stCondLst>
                              <p:cond delay="225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750"/>
                                        <p:tgtEl>
                                          <p:spTgt spid="12"/>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75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750"/>
                                        <p:tgtEl>
                                          <p:spTgt spid="15"/>
                                        </p:tgtEl>
                                      </p:cBhvr>
                                    </p:animEffect>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750"/>
                                        <p:tgtEl>
                                          <p:spTgt spid="18"/>
                                        </p:tgtEl>
                                      </p:cBhvr>
                                    </p:animEffect>
                                  </p:childTnLst>
                                </p:cTn>
                              </p:par>
                            </p:childTnLst>
                          </p:cTn>
                        </p:par>
                        <p:par>
                          <p:cTn id="55" fill="hold">
                            <p:stCondLst>
                              <p:cond delay="2250"/>
                            </p:stCondLst>
                            <p:childTnLst>
                              <p:par>
                                <p:cTn id="56" presetID="22" presetClass="entr" presetSubtype="8"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75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750"/>
                                        <p:tgtEl>
                                          <p:spTgt spid="16"/>
                                        </p:tgtEl>
                                      </p:cBhvr>
                                    </p:animEffect>
                                  </p:childTnLst>
                                </p:cTn>
                              </p:par>
                            </p:childTnLst>
                          </p:cTn>
                        </p:par>
                        <p:par>
                          <p:cTn id="64" fill="hold">
                            <p:stCondLst>
                              <p:cond delay="750"/>
                            </p:stCondLst>
                            <p:childTnLst>
                              <p:par>
                                <p:cTn id="65" presetID="22" presetClass="entr" presetSubtype="8"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750"/>
                                        <p:tgtEl>
                                          <p:spTgt spid="19"/>
                                        </p:tgtEl>
                                      </p:cBhvr>
                                    </p:animEffect>
                                  </p:childTnLst>
                                </p:cTn>
                              </p:par>
                            </p:childTnLst>
                          </p:cTn>
                        </p:par>
                        <p:par>
                          <p:cTn id="68" fill="hold">
                            <p:stCondLst>
                              <p:cond delay="1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75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left)">
                                      <p:cBhvr>
                                        <p:cTn id="76" dur="750"/>
                                        <p:tgtEl>
                                          <p:spTgt spid="32"/>
                                        </p:tgtEl>
                                      </p:cBhvr>
                                    </p:animEffect>
                                  </p:childTnLst>
                                </p:cTn>
                              </p:par>
                            </p:childTnLst>
                          </p:cTn>
                        </p:par>
                        <p:par>
                          <p:cTn id="77" fill="hold">
                            <p:stCondLst>
                              <p:cond delay="750"/>
                            </p:stCondLst>
                            <p:childTnLst>
                              <p:par>
                                <p:cTn id="78" presetID="22" presetClass="entr" presetSubtype="8"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750"/>
                                        <p:tgtEl>
                                          <p:spTgt spid="21"/>
                                        </p:tgtEl>
                                      </p:cBhvr>
                                    </p:animEffect>
                                  </p:childTnLst>
                                </p:cTn>
                              </p:par>
                            </p:childTnLst>
                          </p:cTn>
                        </p:par>
                        <p:par>
                          <p:cTn id="81" fill="hold">
                            <p:stCondLst>
                              <p:cond delay="1500"/>
                            </p:stCondLst>
                            <p:childTnLst>
                              <p:par>
                                <p:cTn id="82" presetID="22" presetClass="entr" presetSubtype="8"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750"/>
                                        <p:tgtEl>
                                          <p:spTgt spid="22"/>
                                        </p:tgtEl>
                                      </p:cBhvr>
                                    </p:animEffect>
                                  </p:childTnLst>
                                </p:cTn>
                              </p:par>
                            </p:childTnLst>
                          </p:cTn>
                        </p:par>
                        <p:par>
                          <p:cTn id="85" fill="hold">
                            <p:stCondLst>
                              <p:cond delay="2250"/>
                            </p:stCondLst>
                            <p:childTnLst>
                              <p:par>
                                <p:cTn id="86" presetID="22" presetClass="entr" presetSubtype="8"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wipe(left)">
                                      <p:cBhvr>
                                        <p:cTn id="88" dur="750"/>
                                        <p:tgtEl>
                                          <p:spTgt spid="23"/>
                                        </p:tgtEl>
                                      </p:cBhvr>
                                    </p:animEffect>
                                  </p:childTnLst>
                                </p:cTn>
                              </p:par>
                            </p:childTnLst>
                          </p:cTn>
                        </p:par>
                        <p:par>
                          <p:cTn id="89" fill="hold">
                            <p:stCondLst>
                              <p:cond delay="3000"/>
                            </p:stCondLst>
                            <p:childTnLst>
                              <p:par>
                                <p:cTn id="90" presetID="22" presetClass="entr" presetSubtype="8" fill="hold" grpId="0" nodeType="after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left)">
                                      <p:cBhvr>
                                        <p:cTn id="92" dur="750"/>
                                        <p:tgtEl>
                                          <p:spTgt spid="24"/>
                                        </p:tgtEl>
                                      </p:cBhvr>
                                    </p:animEffect>
                                  </p:childTnLst>
                                </p:cTn>
                              </p:par>
                            </p:childTnLst>
                          </p:cTn>
                        </p:par>
                        <p:par>
                          <p:cTn id="93" fill="hold">
                            <p:stCondLst>
                              <p:cond delay="3750"/>
                            </p:stCondLst>
                            <p:childTnLst>
                              <p:par>
                                <p:cTn id="94" presetID="22" presetClass="entr" presetSubtype="8"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left)">
                                      <p:cBhvr>
                                        <p:cTn id="96" dur="750"/>
                                        <p:tgtEl>
                                          <p:spTgt spid="25"/>
                                        </p:tgtEl>
                                      </p:cBhvr>
                                    </p:animEffect>
                                  </p:childTnLst>
                                </p:cTn>
                              </p:par>
                            </p:childTnLst>
                          </p:cTn>
                        </p:par>
                        <p:par>
                          <p:cTn id="97" fill="hold">
                            <p:stCondLst>
                              <p:cond delay="4500"/>
                            </p:stCondLst>
                            <p:childTnLst>
                              <p:par>
                                <p:cTn id="98" presetID="22" presetClass="entr" presetSubtype="8" fill="hold" grpId="0" nodeType="after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left)">
                                      <p:cBhvr>
                                        <p:cTn id="100" dur="750"/>
                                        <p:tgtEl>
                                          <p:spTgt spid="26"/>
                                        </p:tgtEl>
                                      </p:cBhvr>
                                    </p:animEffect>
                                  </p:childTnLst>
                                </p:cTn>
                              </p:par>
                            </p:childTnLst>
                          </p:cTn>
                        </p:par>
                        <p:par>
                          <p:cTn id="101" fill="hold">
                            <p:stCondLst>
                              <p:cond delay="5250"/>
                            </p:stCondLst>
                            <p:childTnLst>
                              <p:par>
                                <p:cTn id="102" presetID="22" presetClass="entr" presetSubtype="8"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wipe(left)">
                                      <p:cBhvr>
                                        <p:cTn id="104" dur="750"/>
                                        <p:tgtEl>
                                          <p:spTgt spid="27"/>
                                        </p:tgtEl>
                                      </p:cBhvr>
                                    </p:animEffect>
                                  </p:childTnLst>
                                </p:cTn>
                              </p:par>
                            </p:childTnLst>
                          </p:cTn>
                        </p:par>
                        <p:par>
                          <p:cTn id="105" fill="hold">
                            <p:stCondLst>
                              <p:cond delay="6000"/>
                            </p:stCondLst>
                            <p:childTnLst>
                              <p:par>
                                <p:cTn id="106" presetID="22" presetClass="entr" presetSubtype="8" fill="hold" grpId="0" nodeType="after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wipe(left)">
                                      <p:cBhvr>
                                        <p:cTn id="108" dur="750"/>
                                        <p:tgtEl>
                                          <p:spTgt spid="46"/>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28"/>
                                        </p:tgtEl>
                                        <p:attrNameLst>
                                          <p:attrName>style.visibility</p:attrName>
                                        </p:attrNameLst>
                                      </p:cBhvr>
                                      <p:to>
                                        <p:strVal val="visible"/>
                                      </p:to>
                                    </p:set>
                                    <p:animEffect transition="in" filter="wipe(left)">
                                      <p:cBhvr>
                                        <p:cTn id="113" dur="750"/>
                                        <p:tgtEl>
                                          <p:spTgt spid="28"/>
                                        </p:tgtEl>
                                      </p:cBhvr>
                                    </p:animEffect>
                                  </p:childTnLst>
                                </p:cTn>
                              </p:par>
                            </p:childTnLst>
                          </p:cTn>
                        </p:par>
                        <p:par>
                          <p:cTn id="114" fill="hold">
                            <p:stCondLst>
                              <p:cond delay="750"/>
                            </p:stCondLst>
                            <p:childTnLst>
                              <p:par>
                                <p:cTn id="115" presetID="22" presetClass="entr" presetSubtype="8" fill="hold" grpId="0" nodeType="after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left)">
                                      <p:cBhvr>
                                        <p:cTn id="117" dur="750"/>
                                        <p:tgtEl>
                                          <p:spTgt spid="29"/>
                                        </p:tgtEl>
                                      </p:cBhvr>
                                    </p:animEffect>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wipe(left)">
                                      <p:cBhvr>
                                        <p:cTn id="121" dur="750"/>
                                        <p:tgtEl>
                                          <p:spTgt spid="33"/>
                                        </p:tgtEl>
                                      </p:cBhvr>
                                    </p:animEffect>
                                  </p:childTnLst>
                                </p:cTn>
                              </p:par>
                            </p:childTnLst>
                          </p:cTn>
                        </p:par>
                        <p:par>
                          <p:cTn id="122" fill="hold">
                            <p:stCondLst>
                              <p:cond delay="2250"/>
                            </p:stCondLst>
                            <p:childTnLst>
                              <p:par>
                                <p:cTn id="123" presetID="22" presetClass="entr" presetSubtype="8" fill="hold" grpId="0" nodeType="after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wipe(left)">
                                      <p:cBhvr>
                                        <p:cTn id="125" dur="750"/>
                                        <p:tgtEl>
                                          <p:spTgt spid="30"/>
                                        </p:tgtEl>
                                      </p:cBhvr>
                                    </p:animEffect>
                                  </p:childTnLst>
                                </p:cTn>
                              </p:par>
                            </p:childTnLst>
                          </p:cTn>
                        </p:par>
                        <p:par>
                          <p:cTn id="126" fill="hold">
                            <p:stCondLst>
                              <p:cond delay="3000"/>
                            </p:stCondLst>
                            <p:childTnLst>
                              <p:par>
                                <p:cTn id="127" presetID="22" presetClass="entr" presetSubtype="8" fill="hold" grpId="0" nodeType="afterEffect">
                                  <p:stCondLst>
                                    <p:cond delay="0"/>
                                  </p:stCondLst>
                                  <p:childTnLst>
                                    <p:set>
                                      <p:cBhvr>
                                        <p:cTn id="128" dur="1" fill="hold">
                                          <p:stCondLst>
                                            <p:cond delay="0"/>
                                          </p:stCondLst>
                                        </p:cTn>
                                        <p:tgtEl>
                                          <p:spTgt spid="47"/>
                                        </p:tgtEl>
                                        <p:attrNameLst>
                                          <p:attrName>style.visibility</p:attrName>
                                        </p:attrNameLst>
                                      </p:cBhvr>
                                      <p:to>
                                        <p:strVal val="visible"/>
                                      </p:to>
                                    </p:set>
                                    <p:animEffect transition="in" filter="wipe(left)">
                                      <p:cBhvr>
                                        <p:cTn id="129" dur="750"/>
                                        <p:tgtEl>
                                          <p:spTgt spid="47"/>
                                        </p:tgtEl>
                                      </p:cBhvr>
                                    </p:animEffect>
                                  </p:childTnLst>
                                </p:cTn>
                              </p:par>
                            </p:childTnLst>
                          </p:cTn>
                        </p:par>
                        <p:par>
                          <p:cTn id="130" fill="hold">
                            <p:stCondLst>
                              <p:cond delay="3750"/>
                            </p:stCondLst>
                            <p:childTnLst>
                              <p:par>
                                <p:cTn id="131" presetID="22" presetClass="entr" presetSubtype="8" fill="hold" grpId="0" nodeType="afterEffect">
                                  <p:stCondLst>
                                    <p:cond delay="0"/>
                                  </p:stCondLst>
                                  <p:childTnLst>
                                    <p:set>
                                      <p:cBhvr>
                                        <p:cTn id="132" dur="1" fill="hold">
                                          <p:stCondLst>
                                            <p:cond delay="0"/>
                                          </p:stCondLst>
                                        </p:cTn>
                                        <p:tgtEl>
                                          <p:spTgt spid="48"/>
                                        </p:tgtEl>
                                        <p:attrNameLst>
                                          <p:attrName>style.visibility</p:attrName>
                                        </p:attrNameLst>
                                      </p:cBhvr>
                                      <p:to>
                                        <p:strVal val="visible"/>
                                      </p:to>
                                    </p:set>
                                    <p:animEffect transition="in" filter="wipe(left)">
                                      <p:cBhvr>
                                        <p:cTn id="133" dur="750"/>
                                        <p:tgtEl>
                                          <p:spTgt spid="48"/>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8"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left)">
                                      <p:cBhvr>
                                        <p:cTn id="138" dur="750"/>
                                        <p:tgtEl>
                                          <p:spTgt spid="34"/>
                                        </p:tgtEl>
                                      </p:cBhvr>
                                    </p:animEffect>
                                  </p:childTnLst>
                                </p:cTn>
                              </p:par>
                            </p:childTnLst>
                          </p:cTn>
                        </p:par>
                        <p:par>
                          <p:cTn id="139" fill="hold">
                            <p:stCondLst>
                              <p:cond delay="750"/>
                            </p:stCondLst>
                            <p:childTnLst>
                              <p:par>
                                <p:cTn id="140" presetID="22" presetClass="entr" presetSubtype="8" fill="hold" grpId="0" nodeType="after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wipe(left)">
                                      <p:cBhvr>
                                        <p:cTn id="142" dur="750"/>
                                        <p:tgtEl>
                                          <p:spTgt spid="35"/>
                                        </p:tgtEl>
                                      </p:cBhvr>
                                    </p:animEffect>
                                  </p:childTnLst>
                                </p:cTn>
                              </p:par>
                            </p:childTnLst>
                          </p:cTn>
                        </p:par>
                        <p:par>
                          <p:cTn id="143" fill="hold">
                            <p:stCondLst>
                              <p:cond delay="1500"/>
                            </p:stCondLst>
                            <p:childTnLst>
                              <p:par>
                                <p:cTn id="144" presetID="22" presetClass="entr" presetSubtype="8" fill="hold" grpId="0" nodeType="afterEffect">
                                  <p:stCondLst>
                                    <p:cond delay="0"/>
                                  </p:stCondLst>
                                  <p:childTnLst>
                                    <p:set>
                                      <p:cBhvr>
                                        <p:cTn id="145" dur="1" fill="hold">
                                          <p:stCondLst>
                                            <p:cond delay="0"/>
                                          </p:stCondLst>
                                        </p:cTn>
                                        <p:tgtEl>
                                          <p:spTgt spid="36"/>
                                        </p:tgtEl>
                                        <p:attrNameLst>
                                          <p:attrName>style.visibility</p:attrName>
                                        </p:attrNameLst>
                                      </p:cBhvr>
                                      <p:to>
                                        <p:strVal val="visible"/>
                                      </p:to>
                                    </p:set>
                                    <p:animEffect transition="in" filter="wipe(left)">
                                      <p:cBhvr>
                                        <p:cTn id="146" dur="750"/>
                                        <p:tgtEl>
                                          <p:spTgt spid="36"/>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grpId="0" nodeType="clickEffect">
                                  <p:stCondLst>
                                    <p:cond delay="0"/>
                                  </p:stCondLst>
                                  <p:childTnLst>
                                    <p:set>
                                      <p:cBhvr>
                                        <p:cTn id="150" dur="1" fill="hold">
                                          <p:stCondLst>
                                            <p:cond delay="0"/>
                                          </p:stCondLst>
                                        </p:cTn>
                                        <p:tgtEl>
                                          <p:spTgt spid="37"/>
                                        </p:tgtEl>
                                        <p:attrNameLst>
                                          <p:attrName>style.visibility</p:attrName>
                                        </p:attrNameLst>
                                      </p:cBhvr>
                                      <p:to>
                                        <p:strVal val="visible"/>
                                      </p:to>
                                    </p:set>
                                    <p:animEffect transition="in" filter="wipe(left)">
                                      <p:cBhvr>
                                        <p:cTn id="151" dur="750"/>
                                        <p:tgtEl>
                                          <p:spTgt spid="37"/>
                                        </p:tgtEl>
                                      </p:cBhvr>
                                    </p:animEffect>
                                  </p:childTnLst>
                                </p:cTn>
                              </p:par>
                            </p:childTnLst>
                          </p:cTn>
                        </p:par>
                        <p:par>
                          <p:cTn id="152" fill="hold">
                            <p:stCondLst>
                              <p:cond delay="750"/>
                            </p:stCondLst>
                            <p:childTnLst>
                              <p:par>
                                <p:cTn id="153" presetID="22" presetClass="entr" presetSubtype="8" fill="hold" grpId="0" nodeType="afterEffect">
                                  <p:stCondLst>
                                    <p:cond delay="0"/>
                                  </p:stCondLst>
                                  <p:childTnLst>
                                    <p:set>
                                      <p:cBhvr>
                                        <p:cTn id="154" dur="1" fill="hold">
                                          <p:stCondLst>
                                            <p:cond delay="0"/>
                                          </p:stCondLst>
                                        </p:cTn>
                                        <p:tgtEl>
                                          <p:spTgt spid="38"/>
                                        </p:tgtEl>
                                        <p:attrNameLst>
                                          <p:attrName>style.visibility</p:attrName>
                                        </p:attrNameLst>
                                      </p:cBhvr>
                                      <p:to>
                                        <p:strVal val="visible"/>
                                      </p:to>
                                    </p:set>
                                    <p:animEffect transition="in" filter="wipe(left)">
                                      <p:cBhvr>
                                        <p:cTn id="155" dur="750"/>
                                        <p:tgtEl>
                                          <p:spTgt spid="38"/>
                                        </p:tgtEl>
                                      </p:cBhvr>
                                    </p:animEffect>
                                  </p:childTnLst>
                                </p:cTn>
                              </p:par>
                            </p:childTnLst>
                          </p:cTn>
                        </p:par>
                        <p:par>
                          <p:cTn id="156" fill="hold">
                            <p:stCondLst>
                              <p:cond delay="1500"/>
                            </p:stCondLst>
                            <p:childTnLst>
                              <p:par>
                                <p:cTn id="157" presetID="22" presetClass="entr" presetSubtype="8" fill="hold" grpId="0" nodeType="afterEffect">
                                  <p:stCondLst>
                                    <p:cond delay="0"/>
                                  </p:stCondLst>
                                  <p:childTnLst>
                                    <p:set>
                                      <p:cBhvr>
                                        <p:cTn id="158" dur="1" fill="hold">
                                          <p:stCondLst>
                                            <p:cond delay="0"/>
                                          </p:stCondLst>
                                        </p:cTn>
                                        <p:tgtEl>
                                          <p:spTgt spid="2"/>
                                        </p:tgtEl>
                                        <p:attrNameLst>
                                          <p:attrName>style.visibility</p:attrName>
                                        </p:attrNameLst>
                                      </p:cBhvr>
                                      <p:to>
                                        <p:strVal val="visible"/>
                                      </p:to>
                                    </p:set>
                                    <p:animEffect transition="in" filter="wipe(left)">
                                      <p:cBhvr>
                                        <p:cTn id="159" dur="750"/>
                                        <p:tgtEl>
                                          <p:spTgt spid="2"/>
                                        </p:tgtEl>
                                      </p:cBhvr>
                                    </p:animEffect>
                                  </p:childTnLst>
                                </p:cTn>
                              </p:par>
                            </p:childTnLst>
                          </p:cTn>
                        </p:par>
                        <p:par>
                          <p:cTn id="160" fill="hold">
                            <p:stCondLst>
                              <p:cond delay="2250"/>
                            </p:stCondLst>
                            <p:childTnLst>
                              <p:par>
                                <p:cTn id="161" presetID="22" presetClass="entr" presetSubtype="8" fill="hold" grpId="0" nodeType="afterEffect">
                                  <p:stCondLst>
                                    <p:cond delay="0"/>
                                  </p:stCondLst>
                                  <p:childTnLst>
                                    <p:set>
                                      <p:cBhvr>
                                        <p:cTn id="162" dur="1" fill="hold">
                                          <p:stCondLst>
                                            <p:cond delay="0"/>
                                          </p:stCondLst>
                                        </p:cTn>
                                        <p:tgtEl>
                                          <p:spTgt spid="39"/>
                                        </p:tgtEl>
                                        <p:attrNameLst>
                                          <p:attrName>style.visibility</p:attrName>
                                        </p:attrNameLst>
                                      </p:cBhvr>
                                      <p:to>
                                        <p:strVal val="visible"/>
                                      </p:to>
                                    </p:set>
                                    <p:animEffect transition="in" filter="wipe(left)">
                                      <p:cBhvr>
                                        <p:cTn id="163" dur="750"/>
                                        <p:tgtEl>
                                          <p:spTgt spid="39"/>
                                        </p:tgtEl>
                                      </p:cBhvr>
                                    </p:animEffect>
                                  </p:childTnLst>
                                </p:cTn>
                              </p:par>
                            </p:childTnLst>
                          </p:cTn>
                        </p:par>
                        <p:par>
                          <p:cTn id="164" fill="hold">
                            <p:stCondLst>
                              <p:cond delay="3000"/>
                            </p:stCondLst>
                            <p:childTnLst>
                              <p:par>
                                <p:cTn id="165" presetID="22" presetClass="entr" presetSubtype="8" fill="hold" grpId="0" nodeType="afterEffect">
                                  <p:stCondLst>
                                    <p:cond delay="0"/>
                                  </p:stCondLst>
                                  <p:childTnLst>
                                    <p:set>
                                      <p:cBhvr>
                                        <p:cTn id="166" dur="1" fill="hold">
                                          <p:stCondLst>
                                            <p:cond delay="0"/>
                                          </p:stCondLst>
                                        </p:cTn>
                                        <p:tgtEl>
                                          <p:spTgt spid="41"/>
                                        </p:tgtEl>
                                        <p:attrNameLst>
                                          <p:attrName>style.visibility</p:attrName>
                                        </p:attrNameLst>
                                      </p:cBhvr>
                                      <p:to>
                                        <p:strVal val="visible"/>
                                      </p:to>
                                    </p:set>
                                    <p:animEffect transition="in" filter="wipe(left)">
                                      <p:cBhvr>
                                        <p:cTn id="167" dur="750"/>
                                        <p:tgtEl>
                                          <p:spTgt spid="41"/>
                                        </p:tgtEl>
                                      </p:cBhvr>
                                    </p:animEffect>
                                  </p:childTnLst>
                                </p:cTn>
                              </p:par>
                            </p:childTnLst>
                          </p:cTn>
                        </p:par>
                        <p:par>
                          <p:cTn id="168" fill="hold">
                            <p:stCondLst>
                              <p:cond delay="3750"/>
                            </p:stCondLst>
                            <p:childTnLst>
                              <p:par>
                                <p:cTn id="169" presetID="22" presetClass="entr" presetSubtype="8" fill="hold" grpId="0" nodeType="afterEffect">
                                  <p:stCondLst>
                                    <p:cond delay="0"/>
                                  </p:stCondLst>
                                  <p:childTnLst>
                                    <p:set>
                                      <p:cBhvr>
                                        <p:cTn id="170" dur="1" fill="hold">
                                          <p:stCondLst>
                                            <p:cond delay="0"/>
                                          </p:stCondLst>
                                        </p:cTn>
                                        <p:tgtEl>
                                          <p:spTgt spid="40"/>
                                        </p:tgtEl>
                                        <p:attrNameLst>
                                          <p:attrName>style.visibility</p:attrName>
                                        </p:attrNameLst>
                                      </p:cBhvr>
                                      <p:to>
                                        <p:strVal val="visible"/>
                                      </p:to>
                                    </p:set>
                                    <p:animEffect transition="in" filter="wipe(left)">
                                      <p:cBhvr>
                                        <p:cTn id="171" dur="750"/>
                                        <p:tgtEl>
                                          <p:spTgt spid="40"/>
                                        </p:tgtEl>
                                      </p:cBhvr>
                                    </p:animEffect>
                                  </p:childTnLst>
                                </p:cTn>
                              </p:par>
                            </p:childTnLst>
                          </p:cTn>
                        </p:par>
                        <p:par>
                          <p:cTn id="172" fill="hold">
                            <p:stCondLst>
                              <p:cond delay="4500"/>
                            </p:stCondLst>
                            <p:childTnLst>
                              <p:par>
                                <p:cTn id="173" presetID="22" presetClass="entr" presetSubtype="8" fill="hold" grpId="0" nodeType="afterEffect">
                                  <p:stCondLst>
                                    <p:cond delay="0"/>
                                  </p:stCondLst>
                                  <p:childTnLst>
                                    <p:set>
                                      <p:cBhvr>
                                        <p:cTn id="174" dur="1" fill="hold">
                                          <p:stCondLst>
                                            <p:cond delay="0"/>
                                          </p:stCondLst>
                                        </p:cTn>
                                        <p:tgtEl>
                                          <p:spTgt spid="42"/>
                                        </p:tgtEl>
                                        <p:attrNameLst>
                                          <p:attrName>style.visibility</p:attrName>
                                        </p:attrNameLst>
                                      </p:cBhvr>
                                      <p:to>
                                        <p:strVal val="visible"/>
                                      </p:to>
                                    </p:set>
                                    <p:animEffect transition="in" filter="wipe(left)">
                                      <p:cBhvr>
                                        <p:cTn id="175" dur="750"/>
                                        <p:tgtEl>
                                          <p:spTgt spid="42"/>
                                        </p:tgtEl>
                                      </p:cBhvr>
                                    </p:animEffect>
                                  </p:childTnLst>
                                </p:cTn>
                              </p:par>
                            </p:childTnLst>
                          </p:cTn>
                        </p:par>
                        <p:par>
                          <p:cTn id="176" fill="hold">
                            <p:stCondLst>
                              <p:cond delay="5250"/>
                            </p:stCondLst>
                            <p:childTnLst>
                              <p:par>
                                <p:cTn id="177" presetID="22" presetClass="entr" presetSubtype="8" fill="hold" grpId="0" nodeType="afterEffect">
                                  <p:stCondLst>
                                    <p:cond delay="0"/>
                                  </p:stCondLst>
                                  <p:childTnLst>
                                    <p:set>
                                      <p:cBhvr>
                                        <p:cTn id="178" dur="1" fill="hold">
                                          <p:stCondLst>
                                            <p:cond delay="0"/>
                                          </p:stCondLst>
                                        </p:cTn>
                                        <p:tgtEl>
                                          <p:spTgt spid="43"/>
                                        </p:tgtEl>
                                        <p:attrNameLst>
                                          <p:attrName>style.visibility</p:attrName>
                                        </p:attrNameLst>
                                      </p:cBhvr>
                                      <p:to>
                                        <p:strVal val="visible"/>
                                      </p:to>
                                    </p:set>
                                    <p:animEffect transition="in" filter="wipe(left)">
                                      <p:cBhvr>
                                        <p:cTn id="179" dur="750"/>
                                        <p:tgtEl>
                                          <p:spTgt spid="43"/>
                                        </p:tgtEl>
                                      </p:cBhvr>
                                    </p:animEffect>
                                  </p:childTnLst>
                                </p:cTn>
                              </p:par>
                            </p:childTnLst>
                          </p:cTn>
                        </p:par>
                        <p:par>
                          <p:cTn id="180" fill="hold">
                            <p:stCondLst>
                              <p:cond delay="6000"/>
                            </p:stCondLst>
                            <p:childTnLst>
                              <p:par>
                                <p:cTn id="181" presetID="22" presetClass="entr" presetSubtype="8" fill="hold" grpId="0" nodeType="afterEffect">
                                  <p:stCondLst>
                                    <p:cond delay="0"/>
                                  </p:stCondLst>
                                  <p:childTnLst>
                                    <p:set>
                                      <p:cBhvr>
                                        <p:cTn id="182" dur="1" fill="hold">
                                          <p:stCondLst>
                                            <p:cond delay="0"/>
                                          </p:stCondLst>
                                        </p:cTn>
                                        <p:tgtEl>
                                          <p:spTgt spid="44"/>
                                        </p:tgtEl>
                                        <p:attrNameLst>
                                          <p:attrName>style.visibility</p:attrName>
                                        </p:attrNameLst>
                                      </p:cBhvr>
                                      <p:to>
                                        <p:strVal val="visible"/>
                                      </p:to>
                                    </p:set>
                                    <p:animEffect transition="in" filter="wipe(left)">
                                      <p:cBhvr>
                                        <p:cTn id="183" dur="750"/>
                                        <p:tgtEl>
                                          <p:spTgt spid="44"/>
                                        </p:tgtEl>
                                      </p:cBhvr>
                                    </p:animEffect>
                                  </p:childTnLst>
                                </p:cTn>
                              </p:par>
                            </p:childTnLst>
                          </p:cTn>
                        </p:par>
                        <p:par>
                          <p:cTn id="184" fill="hold">
                            <p:stCondLst>
                              <p:cond delay="6750"/>
                            </p:stCondLst>
                            <p:childTnLst>
                              <p:par>
                                <p:cTn id="185" presetID="22" presetClass="entr" presetSubtype="8" fill="hold" grpId="0" nodeType="afterEffect">
                                  <p:stCondLst>
                                    <p:cond delay="0"/>
                                  </p:stCondLst>
                                  <p:childTnLst>
                                    <p:set>
                                      <p:cBhvr>
                                        <p:cTn id="186" dur="1" fill="hold">
                                          <p:stCondLst>
                                            <p:cond delay="0"/>
                                          </p:stCondLst>
                                        </p:cTn>
                                        <p:tgtEl>
                                          <p:spTgt spid="45"/>
                                        </p:tgtEl>
                                        <p:attrNameLst>
                                          <p:attrName>style.visibility</p:attrName>
                                        </p:attrNameLst>
                                      </p:cBhvr>
                                      <p:to>
                                        <p:strVal val="visible"/>
                                      </p:to>
                                    </p:set>
                                    <p:animEffect transition="in" filter="wipe(left)">
                                      <p:cBhvr>
                                        <p:cTn id="187"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6" grpId="0" animBg="1"/>
      <p:bldP spid="45" grpId="0" animBg="1"/>
      <p:bldP spid="44" grpId="0" animBg="1"/>
      <p:bldP spid="43" grpId="0" animBg="1"/>
      <p:bldP spid="42" grpId="0" animBg="1"/>
      <p:bldP spid="40" grpId="0" animBg="1"/>
      <p:bldP spid="41" grpId="0" animBg="1"/>
      <p:bldP spid="39" grpId="0" animBg="1"/>
      <p:bldP spid="38" grpId="0" animBg="1"/>
      <p:bldP spid="37" grpId="0" animBg="1"/>
      <p:bldP spid="36" grpId="0" animBg="1"/>
      <p:bldP spid="35" grpId="0" animBg="1"/>
      <p:bldP spid="34" grpId="0" animBg="1"/>
      <p:bldP spid="32" grpId="0" animBg="1"/>
      <p:bldP spid="27" grpId="0" animBg="1"/>
      <p:bldP spid="26" grpId="0" animBg="1"/>
      <p:bldP spid="25" grpId="0" animBg="1"/>
      <p:bldP spid="24" grpId="0" animBg="1"/>
      <p:bldP spid="23" grpId="0" animBg="1"/>
      <p:bldP spid="22" grpId="0" animBg="1"/>
      <p:bldP spid="21"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8" grpId="0" animBg="1"/>
      <p:bldP spid="29" grpId="0" animBg="1"/>
      <p:bldP spid="30" grpId="0" animBg="1"/>
      <p:bldP spid="31" grpId="0" animBg="1"/>
      <p:bldP spid="33" grpId="0" animBg="1"/>
      <p:bldP spid="47"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09BADC6-7C2B-BE72-5180-EB116571B5D4}"/>
              </a:ext>
            </a:extLst>
          </p:cNvPr>
          <p:cNvSpPr/>
          <p:nvPr/>
        </p:nvSpPr>
        <p:spPr>
          <a:xfrm>
            <a:off x="10172652" y="2558068"/>
            <a:ext cx="1808816"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6C4935-24E5-668D-9E09-6C36E9749736}"/>
              </a:ext>
            </a:extLst>
          </p:cNvPr>
          <p:cNvSpPr/>
          <p:nvPr/>
        </p:nvSpPr>
        <p:spPr>
          <a:xfrm>
            <a:off x="7431101" y="1048971"/>
            <a:ext cx="1089503"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2B7D777-8FEE-8CF3-6111-D45A98C77EF6}"/>
              </a:ext>
            </a:extLst>
          </p:cNvPr>
          <p:cNvSpPr/>
          <p:nvPr/>
        </p:nvSpPr>
        <p:spPr>
          <a:xfrm>
            <a:off x="8266866" y="431017"/>
            <a:ext cx="1399980"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EDC501-D6E0-2700-D8C3-877FD229DABC}"/>
              </a:ext>
            </a:extLst>
          </p:cNvPr>
          <p:cNvSpPr/>
          <p:nvPr/>
        </p:nvSpPr>
        <p:spPr>
          <a:xfrm>
            <a:off x="159329" y="1039087"/>
            <a:ext cx="934180" cy="307571"/>
          </a:xfrm>
          <a:prstGeom prst="rect">
            <a:avLst/>
          </a:prstGeom>
          <a:solidFill>
            <a:srgbClr val="FFC0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F74E843-4F20-9CC9-B176-888C08D04DC9}"/>
              </a:ext>
            </a:extLst>
          </p:cNvPr>
          <p:cNvSpPr/>
          <p:nvPr/>
        </p:nvSpPr>
        <p:spPr>
          <a:xfrm>
            <a:off x="2043604" y="731517"/>
            <a:ext cx="2452982"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8DA2BA-F3B6-9008-ECEA-199C9EE23B3F}"/>
              </a:ext>
            </a:extLst>
          </p:cNvPr>
          <p:cNvSpPr/>
          <p:nvPr/>
        </p:nvSpPr>
        <p:spPr>
          <a:xfrm>
            <a:off x="1838227" y="123446"/>
            <a:ext cx="1115178" cy="307571"/>
          </a:xfrm>
          <a:prstGeom prst="rect">
            <a:avLst/>
          </a:prstGeom>
          <a:solidFill>
            <a:srgbClr val="FFFF0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8718AFC-E9FE-1D74-1E26-D7FB416AC9BE}"/>
              </a:ext>
            </a:extLst>
          </p:cNvPr>
          <p:cNvSpPr txBox="1"/>
          <p:nvPr/>
        </p:nvSpPr>
        <p:spPr>
          <a:xfrm>
            <a:off x="116378" y="74812"/>
            <a:ext cx="5843847" cy="4093428"/>
          </a:xfrm>
          <a:prstGeom prst="rect">
            <a:avLst/>
          </a:prstGeom>
          <a:noFill/>
        </p:spPr>
        <p:txBody>
          <a:bodyPr wrap="square" rtlCol="0">
            <a:spAutoFit/>
          </a:bodyPr>
          <a:lstStyle/>
          <a:p>
            <a:r>
              <a:rPr lang="en-US" sz="2000" b="1" dirty="0"/>
              <a:t>Col 2:14 having wiped out the handwriting of requirements that was against us, which was contrary to us. And He has taken it out of the way, having nailed it to the cross.</a:t>
            </a:r>
          </a:p>
          <a:p>
            <a:r>
              <a:rPr lang="en-US" sz="2000" b="1" dirty="0"/>
              <a:t> 15 Having disarmed principalities and powers, He made a public spectacle of them, triumphing over them in it.</a:t>
            </a:r>
          </a:p>
          <a:p>
            <a:r>
              <a:rPr lang="en-US" sz="2000" b="1" dirty="0"/>
              <a:t> 16 So let no one judge you in food or in drink, or regarding a festival or a new moon or sabbaths,</a:t>
            </a:r>
          </a:p>
          <a:p>
            <a:r>
              <a:rPr lang="en-US" sz="2000" b="1" dirty="0"/>
              <a:t> 17 which are a shadow of things to come, but the substance is of Christ.</a:t>
            </a:r>
          </a:p>
          <a:p>
            <a:endParaRPr lang="en-US" sz="2000" b="1" dirty="0"/>
          </a:p>
          <a:p>
            <a:endParaRPr lang="en-US" sz="2000" b="1" dirty="0"/>
          </a:p>
        </p:txBody>
      </p:sp>
      <p:sp>
        <p:nvSpPr>
          <p:cNvPr id="4" name="TextBox 3">
            <a:extLst>
              <a:ext uri="{FF2B5EF4-FFF2-40B4-BE49-F238E27FC236}">
                <a16:creationId xmlns:a16="http://schemas.microsoft.com/office/drawing/2014/main" id="{AE33D994-E9DD-6020-705E-C7BFFB428D30}"/>
              </a:ext>
            </a:extLst>
          </p:cNvPr>
          <p:cNvSpPr txBox="1"/>
          <p:nvPr/>
        </p:nvSpPr>
        <p:spPr>
          <a:xfrm>
            <a:off x="6231775" y="74811"/>
            <a:ext cx="5843847" cy="3785652"/>
          </a:xfrm>
          <a:prstGeom prst="rect">
            <a:avLst/>
          </a:prstGeom>
          <a:noFill/>
        </p:spPr>
        <p:txBody>
          <a:bodyPr wrap="square" rtlCol="0">
            <a:spAutoFit/>
          </a:bodyPr>
          <a:lstStyle/>
          <a:p>
            <a:r>
              <a:rPr lang="en-US" sz="2000" b="1" dirty="0"/>
              <a:t>Eph 2:14 For He Himself is our peace, who has made both one, and has broken down the middle wall of separation,</a:t>
            </a:r>
          </a:p>
          <a:p>
            <a:r>
              <a:rPr lang="en-US" sz="2000" b="1" dirty="0"/>
              <a:t> 15 having abolished in His flesh the enmity, that is, the law of commandments contained in ordinances, so as to create in Himself one new man from the two, thus making peace,</a:t>
            </a:r>
          </a:p>
          <a:p>
            <a:r>
              <a:rPr lang="en-US" sz="2000" b="1" dirty="0"/>
              <a:t> 16 and that He might reconcile them both to God in one body through the cross, thereby putting to death the enmity.</a:t>
            </a:r>
          </a:p>
          <a:p>
            <a:r>
              <a:rPr lang="en-US" sz="2000" b="1" dirty="0"/>
              <a:t> 17 And He came and preached peace to you who were afar off and to those who were near.</a:t>
            </a:r>
          </a:p>
        </p:txBody>
      </p:sp>
      <p:sp>
        <p:nvSpPr>
          <p:cNvPr id="2" name="Rectangle 1">
            <a:extLst>
              <a:ext uri="{FF2B5EF4-FFF2-40B4-BE49-F238E27FC236}">
                <a16:creationId xmlns:a16="http://schemas.microsoft.com/office/drawing/2014/main" id="{BC66A17A-ADF5-A1E3-A231-CFF3999C58B2}"/>
              </a:ext>
            </a:extLst>
          </p:cNvPr>
          <p:cNvSpPr/>
          <p:nvPr/>
        </p:nvSpPr>
        <p:spPr>
          <a:xfrm>
            <a:off x="2966259" y="116376"/>
            <a:ext cx="2104505" cy="30757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BAA49D6-86CD-B993-C64D-66DCC25E957E}"/>
              </a:ext>
            </a:extLst>
          </p:cNvPr>
          <p:cNvSpPr/>
          <p:nvPr/>
        </p:nvSpPr>
        <p:spPr>
          <a:xfrm>
            <a:off x="159329" y="423947"/>
            <a:ext cx="1511530" cy="30757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F64D8F2-F9AA-D983-73FB-7D42997DD84B}"/>
              </a:ext>
            </a:extLst>
          </p:cNvPr>
          <p:cNvSpPr/>
          <p:nvPr/>
        </p:nvSpPr>
        <p:spPr>
          <a:xfrm>
            <a:off x="6231774" y="1324493"/>
            <a:ext cx="2962101" cy="307571"/>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49585E-2CFF-FB6F-3AF8-D79B19E9A836}"/>
              </a:ext>
            </a:extLst>
          </p:cNvPr>
          <p:cNvSpPr/>
          <p:nvPr/>
        </p:nvSpPr>
        <p:spPr>
          <a:xfrm>
            <a:off x="10530840" y="1324493"/>
            <a:ext cx="1264920" cy="30757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3EF2AD-5DB5-FE08-1ED6-6B320D9AA487}"/>
              </a:ext>
            </a:extLst>
          </p:cNvPr>
          <p:cNvSpPr/>
          <p:nvPr/>
        </p:nvSpPr>
        <p:spPr>
          <a:xfrm>
            <a:off x="2601193" y="423946"/>
            <a:ext cx="3359032"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9931A6-E764-2A8B-DB78-2FCBB5127AFF}"/>
              </a:ext>
            </a:extLst>
          </p:cNvPr>
          <p:cNvSpPr/>
          <p:nvPr/>
        </p:nvSpPr>
        <p:spPr>
          <a:xfrm>
            <a:off x="6250629" y="731517"/>
            <a:ext cx="1262534"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EA48EC-0394-45A5-7C76-BA3E5061DEA7}"/>
              </a:ext>
            </a:extLst>
          </p:cNvPr>
          <p:cNvSpPr/>
          <p:nvPr/>
        </p:nvSpPr>
        <p:spPr>
          <a:xfrm>
            <a:off x="9666846" y="1020633"/>
            <a:ext cx="1262534"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D54966-9998-0FBB-1EDF-242B0777B321}"/>
              </a:ext>
            </a:extLst>
          </p:cNvPr>
          <p:cNvSpPr/>
          <p:nvPr/>
        </p:nvSpPr>
        <p:spPr>
          <a:xfrm>
            <a:off x="6278909" y="2887240"/>
            <a:ext cx="1262534" cy="307571"/>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51F32B9-14A2-A46A-8459-5D5BC00DADD3}"/>
              </a:ext>
            </a:extLst>
          </p:cNvPr>
          <p:cNvSpPr/>
          <p:nvPr/>
        </p:nvSpPr>
        <p:spPr>
          <a:xfrm>
            <a:off x="1350534" y="1044285"/>
            <a:ext cx="1054709"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9913C2-AABC-17C7-ECD4-87DE6742B744}"/>
              </a:ext>
            </a:extLst>
          </p:cNvPr>
          <p:cNvSpPr/>
          <p:nvPr/>
        </p:nvSpPr>
        <p:spPr>
          <a:xfrm>
            <a:off x="8229159" y="2556338"/>
            <a:ext cx="1054709" cy="307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26EB4B2-6395-E93B-CB1D-BF26BBC22914}"/>
              </a:ext>
            </a:extLst>
          </p:cNvPr>
          <p:cNvSpPr txBox="1"/>
          <p:nvPr/>
        </p:nvSpPr>
        <p:spPr>
          <a:xfrm>
            <a:off x="1816333" y="2863909"/>
            <a:ext cx="881321" cy="307777"/>
          </a:xfrm>
          <a:prstGeom prst="rect">
            <a:avLst/>
          </a:prstGeom>
          <a:solidFill>
            <a:schemeClr val="tx1"/>
          </a:solidFill>
        </p:spPr>
        <p:txBody>
          <a:bodyPr wrap="square" lIns="36576" tIns="0" rIns="0" bIns="0" rtlCol="0">
            <a:spAutoFit/>
          </a:bodyPr>
          <a:lstStyle/>
          <a:p>
            <a:r>
              <a:rPr lang="en-US" sz="2000" b="1" dirty="0">
                <a:solidFill>
                  <a:schemeClr val="bg1"/>
                </a:solidFill>
              </a:rPr>
              <a:t>shadow</a:t>
            </a:r>
          </a:p>
        </p:txBody>
      </p:sp>
      <p:sp>
        <p:nvSpPr>
          <p:cNvPr id="22" name="Rectangle: Rounded Corners 21">
            <a:extLst>
              <a:ext uri="{FF2B5EF4-FFF2-40B4-BE49-F238E27FC236}">
                <a16:creationId xmlns:a16="http://schemas.microsoft.com/office/drawing/2014/main" id="{C0E965E2-5385-2528-EE2E-0EE84B287BA2}"/>
              </a:ext>
            </a:extLst>
          </p:cNvPr>
          <p:cNvSpPr/>
          <p:nvPr/>
        </p:nvSpPr>
        <p:spPr>
          <a:xfrm>
            <a:off x="1765072" y="3168948"/>
            <a:ext cx="680948" cy="307777"/>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 tIns="0" rIns="0" bIns="0" rtlCol="0" anchor="ctr"/>
          <a:lstStyle/>
          <a:p>
            <a:r>
              <a:rPr lang="en-US" sz="2000" b="1" dirty="0"/>
              <a:t>Christ</a:t>
            </a:r>
          </a:p>
        </p:txBody>
      </p:sp>
      <p:sp>
        <p:nvSpPr>
          <p:cNvPr id="23" name="TextBox 22">
            <a:extLst>
              <a:ext uri="{FF2B5EF4-FFF2-40B4-BE49-F238E27FC236}">
                <a16:creationId xmlns:a16="http://schemas.microsoft.com/office/drawing/2014/main" id="{C4762AA0-DB1C-6155-4D39-81BB731F5498}"/>
              </a:ext>
            </a:extLst>
          </p:cNvPr>
          <p:cNvSpPr txBox="1"/>
          <p:nvPr/>
        </p:nvSpPr>
        <p:spPr>
          <a:xfrm>
            <a:off x="159328" y="3759716"/>
            <a:ext cx="11822140" cy="3046988"/>
          </a:xfrm>
          <a:prstGeom prst="rect">
            <a:avLst/>
          </a:prstGeom>
          <a:noFill/>
        </p:spPr>
        <p:txBody>
          <a:bodyPr wrap="square" rtlCol="0">
            <a:spAutoFit/>
          </a:bodyPr>
          <a:lstStyle/>
          <a:p>
            <a:r>
              <a:rPr lang="en-US" sz="2400" b="1" dirty="0"/>
              <a:t>Romans 7:1-7</a:t>
            </a:r>
          </a:p>
          <a:p>
            <a:r>
              <a:rPr lang="en-US" sz="2400" b="1" dirty="0"/>
              <a:t>     - Freed from, dead to, delivered from the Law</a:t>
            </a:r>
          </a:p>
          <a:p>
            <a:r>
              <a:rPr lang="en-US" sz="2400" b="1" dirty="0"/>
              <a:t>2 Cor. 3:3-18</a:t>
            </a:r>
          </a:p>
          <a:p>
            <a:r>
              <a:rPr lang="en-US" sz="2400" b="1" dirty="0"/>
              <a:t>     - Law passed away, taken away in Christ</a:t>
            </a:r>
          </a:p>
          <a:p>
            <a:r>
              <a:rPr lang="en-US" sz="2400" b="1" dirty="0"/>
              <a:t>Gal. 3:19-25</a:t>
            </a:r>
          </a:p>
          <a:p>
            <a:r>
              <a:rPr lang="en-US" sz="2400" b="1" dirty="0"/>
              <a:t>     - Law fulfilled its purpose in Christ, no longer under any part of it</a:t>
            </a:r>
          </a:p>
          <a:p>
            <a:r>
              <a:rPr lang="en-US" sz="2400" b="1" dirty="0"/>
              <a:t>Heb. 8:13; 9:11-17; 10:1-10</a:t>
            </a:r>
          </a:p>
          <a:p>
            <a:r>
              <a:rPr lang="en-US" sz="2400" b="1" dirty="0"/>
              <a:t>     - Christ took away the first covenant (Law of Moses) to establish the </a:t>
            </a:r>
            <a:r>
              <a:rPr lang="en-US" sz="2400" b="1"/>
              <a:t>second (His </a:t>
            </a:r>
            <a:r>
              <a:rPr lang="en-US" sz="2400" b="1" dirty="0"/>
              <a:t>N.T.)</a:t>
            </a:r>
          </a:p>
        </p:txBody>
      </p:sp>
    </p:spTree>
    <p:extLst>
      <p:ext uri="{BB962C8B-B14F-4D97-AF65-F5344CB8AC3E}">
        <p14:creationId xmlns:p14="http://schemas.microsoft.com/office/powerpoint/2010/main" val="2826547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7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750"/>
                                        <p:tgtEl>
                                          <p:spTgt spid="9"/>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750"/>
                                        <p:tgtEl>
                                          <p:spTgt spid="1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75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750"/>
                                        <p:tgtEl>
                                          <p:spTgt spid="12"/>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750"/>
                                        <p:tgtEl>
                                          <p:spTgt spid="13"/>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750"/>
                                        <p:tgtEl>
                                          <p:spTgt spid="15"/>
                                        </p:tgtEl>
                                      </p:cBhvr>
                                    </p:animEffect>
                                  </p:childTnLst>
                                </p:cTn>
                              </p:par>
                            </p:childTnLst>
                          </p:cTn>
                        </p:par>
                        <p:par>
                          <p:cTn id="54" fill="hold">
                            <p:stCondLst>
                              <p:cond delay="2250"/>
                            </p:stCondLst>
                            <p:childTnLst>
                              <p:par>
                                <p:cTn id="55" presetID="22" presetClass="entr" presetSubtype="8"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750"/>
                                        <p:tgtEl>
                                          <p:spTgt spid="16"/>
                                        </p:tgtEl>
                                      </p:cBhvr>
                                    </p:animEffect>
                                  </p:childTnLst>
                                </p:cTn>
                              </p:par>
                            </p:childTnLst>
                          </p:cTn>
                        </p:par>
                        <p:par>
                          <p:cTn id="58" fill="hold">
                            <p:stCondLst>
                              <p:cond delay="30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750"/>
                                        <p:tgtEl>
                                          <p:spTgt spid="14"/>
                                        </p:tgtEl>
                                      </p:cBhvr>
                                    </p:animEffect>
                                  </p:childTnLst>
                                </p:cTn>
                              </p:par>
                            </p:childTnLst>
                          </p:cTn>
                        </p:par>
                        <p:par>
                          <p:cTn id="62" fill="hold">
                            <p:stCondLst>
                              <p:cond delay="3750"/>
                            </p:stCondLst>
                            <p:childTnLst>
                              <p:par>
                                <p:cTn id="63" presetID="22" presetClass="entr" presetSubtype="8"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75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wipe(left)">
                                      <p:cBhvr>
                                        <p:cTn id="70" dur="750"/>
                                        <p:tgtEl>
                                          <p:spTgt spid="18"/>
                                        </p:tgtEl>
                                      </p:cBhvr>
                                    </p:animEffect>
                                  </p:childTnLst>
                                </p:cTn>
                              </p:par>
                            </p:childTnLst>
                          </p:cTn>
                        </p:par>
                        <p:par>
                          <p:cTn id="71" fill="hold">
                            <p:stCondLst>
                              <p:cond delay="750"/>
                            </p:stCondLst>
                            <p:childTnLst>
                              <p:par>
                                <p:cTn id="72" presetID="22" presetClass="entr" presetSubtype="8"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wipe(left)">
                                      <p:cBhvr>
                                        <p:cTn id="74" dur="75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Effect transition="in" filter="wipe(left)">
                                      <p:cBhvr>
                                        <p:cTn id="79" dur="500"/>
                                        <p:tgtEl>
                                          <p:spTgt spid="20"/>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left)">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3">
                                            <p:txEl>
                                              <p:pRg st="0" end="0"/>
                                            </p:txEl>
                                          </p:spTgt>
                                        </p:tgtEl>
                                        <p:attrNameLst>
                                          <p:attrName>style.visibility</p:attrName>
                                        </p:attrNameLst>
                                      </p:cBhvr>
                                      <p:to>
                                        <p:strVal val="visible"/>
                                      </p:to>
                                    </p:set>
                                    <p:animEffect transition="in" filter="wipe(left)">
                                      <p:cBhvr>
                                        <p:cTn id="89" dur="500"/>
                                        <p:tgtEl>
                                          <p:spTgt spid="23">
                                            <p:txEl>
                                              <p:pRg st="0" end="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3">
                                            <p:txEl>
                                              <p:pRg st="1" end="1"/>
                                            </p:txEl>
                                          </p:spTgt>
                                        </p:tgtEl>
                                        <p:attrNameLst>
                                          <p:attrName>style.visibility</p:attrName>
                                        </p:attrNameLst>
                                      </p:cBhvr>
                                      <p:to>
                                        <p:strVal val="visible"/>
                                      </p:to>
                                    </p:set>
                                    <p:animEffect transition="in" filter="wipe(left)">
                                      <p:cBhvr>
                                        <p:cTn id="94" dur="500"/>
                                        <p:tgtEl>
                                          <p:spTgt spid="23">
                                            <p:txEl>
                                              <p:pRg st="1" end="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3">
                                            <p:txEl>
                                              <p:pRg st="2" end="2"/>
                                            </p:txEl>
                                          </p:spTgt>
                                        </p:tgtEl>
                                        <p:attrNameLst>
                                          <p:attrName>style.visibility</p:attrName>
                                        </p:attrNameLst>
                                      </p:cBhvr>
                                      <p:to>
                                        <p:strVal val="visible"/>
                                      </p:to>
                                    </p:set>
                                    <p:animEffect transition="in" filter="wipe(left)">
                                      <p:cBhvr>
                                        <p:cTn id="99" dur="500"/>
                                        <p:tgtEl>
                                          <p:spTgt spid="23">
                                            <p:txEl>
                                              <p:pRg st="2" end="2"/>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23">
                                            <p:txEl>
                                              <p:pRg st="3" end="3"/>
                                            </p:txEl>
                                          </p:spTgt>
                                        </p:tgtEl>
                                        <p:attrNameLst>
                                          <p:attrName>style.visibility</p:attrName>
                                        </p:attrNameLst>
                                      </p:cBhvr>
                                      <p:to>
                                        <p:strVal val="visible"/>
                                      </p:to>
                                    </p:set>
                                    <p:animEffect transition="in" filter="wipe(left)">
                                      <p:cBhvr>
                                        <p:cTn id="104" dur="500"/>
                                        <p:tgtEl>
                                          <p:spTgt spid="23">
                                            <p:txEl>
                                              <p:pRg st="3" end="3"/>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3">
                                            <p:txEl>
                                              <p:pRg st="4" end="4"/>
                                            </p:txEl>
                                          </p:spTgt>
                                        </p:tgtEl>
                                        <p:attrNameLst>
                                          <p:attrName>style.visibility</p:attrName>
                                        </p:attrNameLst>
                                      </p:cBhvr>
                                      <p:to>
                                        <p:strVal val="visible"/>
                                      </p:to>
                                    </p:set>
                                    <p:animEffect transition="in" filter="wipe(left)">
                                      <p:cBhvr>
                                        <p:cTn id="109" dur="500"/>
                                        <p:tgtEl>
                                          <p:spTgt spid="23">
                                            <p:txEl>
                                              <p:pRg st="4" end="4"/>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23">
                                            <p:txEl>
                                              <p:pRg st="5" end="5"/>
                                            </p:txEl>
                                          </p:spTgt>
                                        </p:tgtEl>
                                        <p:attrNameLst>
                                          <p:attrName>style.visibility</p:attrName>
                                        </p:attrNameLst>
                                      </p:cBhvr>
                                      <p:to>
                                        <p:strVal val="visible"/>
                                      </p:to>
                                    </p:set>
                                    <p:animEffect transition="in" filter="wipe(left)">
                                      <p:cBhvr>
                                        <p:cTn id="114" dur="500"/>
                                        <p:tgtEl>
                                          <p:spTgt spid="23">
                                            <p:txEl>
                                              <p:pRg st="5" end="5"/>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23">
                                            <p:txEl>
                                              <p:pRg st="6" end="6"/>
                                            </p:txEl>
                                          </p:spTgt>
                                        </p:tgtEl>
                                        <p:attrNameLst>
                                          <p:attrName>style.visibility</p:attrName>
                                        </p:attrNameLst>
                                      </p:cBhvr>
                                      <p:to>
                                        <p:strVal val="visible"/>
                                      </p:to>
                                    </p:set>
                                    <p:animEffect transition="in" filter="wipe(left)">
                                      <p:cBhvr>
                                        <p:cTn id="119" dur="500"/>
                                        <p:tgtEl>
                                          <p:spTgt spid="23">
                                            <p:txEl>
                                              <p:pRg st="6" end="6"/>
                                            </p:txEl>
                                          </p:spTgt>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23">
                                            <p:txEl>
                                              <p:pRg st="7" end="7"/>
                                            </p:txEl>
                                          </p:spTgt>
                                        </p:tgtEl>
                                        <p:attrNameLst>
                                          <p:attrName>style.visibility</p:attrName>
                                        </p:attrNameLst>
                                      </p:cBhvr>
                                      <p:to>
                                        <p:strVal val="visible"/>
                                      </p:to>
                                    </p:set>
                                    <p:animEffect transition="in" filter="wipe(left)">
                                      <p:cBhvr>
                                        <p:cTn id="124" dur="500"/>
                                        <p:tgtEl>
                                          <p:spTgt spid="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4" grpId="0" animBg="1"/>
      <p:bldP spid="13" grpId="0" animBg="1"/>
      <p:bldP spid="12" grpId="0" animBg="1"/>
      <p:bldP spid="2" grpId="0" animBg="1"/>
      <p:bldP spid="5" grpId="0" animBg="1"/>
      <p:bldP spid="6" grpId="0" animBg="1"/>
      <p:bldP spid="7" grpId="0" animBg="1"/>
      <p:bldP spid="8" grpId="0" animBg="1"/>
      <p:bldP spid="9" grpId="0" animBg="1"/>
      <p:bldP spid="10" grpId="0" animBg="1"/>
      <p:bldP spid="11" grpId="0" animBg="1"/>
      <p:bldP spid="18" grpId="0" animBg="1"/>
      <p:bldP spid="19" grpId="0" animBg="1"/>
      <p:bldP spid="20" grpId="0" animBg="1"/>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884</Words>
  <Application>Microsoft Office PowerPoint</Application>
  <PresentationFormat>Widescreen</PresentationFormat>
  <Paragraphs>50</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Sproule</dc:creator>
  <cp:lastModifiedBy>David Sproule</cp:lastModifiedBy>
  <cp:revision>5</cp:revision>
  <dcterms:created xsi:type="dcterms:W3CDTF">2025-02-01T15:23:26Z</dcterms:created>
  <dcterms:modified xsi:type="dcterms:W3CDTF">2025-03-09T12:34:34Z</dcterms:modified>
</cp:coreProperties>
</file>