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8BBA5255-003D-5B27-775D-CF9BF8B45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AC91F7A1-EE55-CB5C-81C6-B0B415E13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17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64E6965E-CF9C-7C3F-1811-CCF81D387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38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9E142D45-B59A-5A31-1751-B6973980C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0" r:id="rId3"/>
    <p:sldLayoutId id="2147483671" r:id="rId4"/>
    <p:sldLayoutId id="214748367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36AB42D-CBF5-6B9A-0D5F-E5A01CAB9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6" b="36605"/>
          <a:stretch/>
        </p:blipFill>
        <p:spPr>
          <a:xfrm>
            <a:off x="504" y="1704109"/>
            <a:ext cx="12190992" cy="2643447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745AB9C-11E4-DC9A-C442-A4E35CD43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203582-0547-0B4B-D72E-91E1B5CD1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People – </a:t>
            </a:r>
            <a:r>
              <a:rPr lang="en-US" dirty="0">
                <a:highlight>
                  <a:srgbClr val="808080"/>
                </a:highlight>
              </a:rPr>
              <a:t>DISTURBED</a:t>
            </a:r>
            <a:r>
              <a:rPr lang="en-US" dirty="0"/>
              <a:t> By Jesus (2:3)</a:t>
            </a:r>
          </a:p>
          <a:p>
            <a:pPr lvl="1"/>
            <a:r>
              <a:rPr lang="en-US" dirty="0"/>
              <a:t>They were troubled but did not check it out</a:t>
            </a:r>
          </a:p>
          <a:p>
            <a:pPr lvl="1"/>
            <a:r>
              <a:rPr lang="en-US" dirty="0"/>
              <a:t>They acted out of </a:t>
            </a:r>
            <a:r>
              <a:rPr lang="en-US" u="sng" dirty="0"/>
              <a:t>IGNORANCE</a:t>
            </a:r>
          </a:p>
          <a:p>
            <a:r>
              <a:rPr lang="en-US" dirty="0"/>
              <a:t>The Leaders – </a:t>
            </a:r>
            <a:r>
              <a:rPr lang="en-US" dirty="0">
                <a:highlight>
                  <a:srgbClr val="808080"/>
                </a:highlight>
              </a:rPr>
              <a:t>DISMISSIVE</a:t>
            </a:r>
            <a:r>
              <a:rPr lang="en-US" dirty="0"/>
              <a:t> of Jesus (2:4-6) </a:t>
            </a:r>
          </a:p>
          <a:p>
            <a:pPr lvl="1"/>
            <a:r>
              <a:rPr lang="en-US" dirty="0"/>
              <a:t>They were superficial in their religion </a:t>
            </a:r>
          </a:p>
          <a:p>
            <a:pPr lvl="1"/>
            <a:r>
              <a:rPr lang="en-US" dirty="0"/>
              <a:t>They acted out of </a:t>
            </a:r>
            <a:r>
              <a:rPr lang="en-US" u="sng" dirty="0"/>
              <a:t>ARROGANCE</a:t>
            </a:r>
            <a:r>
              <a:rPr lang="en-US" dirty="0"/>
              <a:t> </a:t>
            </a:r>
          </a:p>
          <a:p>
            <a:r>
              <a:rPr lang="en-US" dirty="0"/>
              <a:t>The King – </a:t>
            </a:r>
            <a:r>
              <a:rPr lang="en-US" dirty="0">
                <a:highlight>
                  <a:srgbClr val="808080"/>
                </a:highlight>
              </a:rPr>
              <a:t>DISDAINFUL</a:t>
            </a:r>
            <a:r>
              <a:rPr lang="en-US" dirty="0"/>
              <a:t> toward Jesus (2:7-16) </a:t>
            </a:r>
          </a:p>
          <a:p>
            <a:pPr lvl="1"/>
            <a:r>
              <a:rPr lang="en-US" dirty="0"/>
              <a:t>He felt threatened by a baby</a:t>
            </a:r>
          </a:p>
          <a:p>
            <a:pPr lvl="1"/>
            <a:r>
              <a:rPr lang="en-US" dirty="0"/>
              <a:t>He acted out of </a:t>
            </a:r>
            <a:r>
              <a:rPr lang="en-US" u="sng" dirty="0"/>
              <a:t>MALEVOLENCE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203582-0547-0B4B-D72E-91E1B5CD1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were </a:t>
            </a:r>
            <a:r>
              <a:rPr lang="en-US" dirty="0">
                <a:highlight>
                  <a:srgbClr val="808080"/>
                </a:highlight>
              </a:rPr>
              <a:t>DESIROUS</a:t>
            </a:r>
            <a:r>
              <a:rPr lang="en-US" dirty="0"/>
              <a:t> of ALL things JESUS!</a:t>
            </a:r>
          </a:p>
          <a:p>
            <a:r>
              <a:rPr lang="en-US" dirty="0"/>
              <a:t>They traveled to JESUS (2:1; cf. Matt. 11:28)</a:t>
            </a:r>
          </a:p>
          <a:p>
            <a:r>
              <a:rPr lang="en-US" dirty="0"/>
              <a:t>They searched for JESUS (2:2; cf. Jer. 29:13; 2 Cor. 3:18)</a:t>
            </a:r>
          </a:p>
          <a:p>
            <a:r>
              <a:rPr lang="en-US" dirty="0"/>
              <a:t>They were excited about JESUS(2:10; cf. Psa. 16:11)</a:t>
            </a:r>
          </a:p>
          <a:p>
            <a:r>
              <a:rPr lang="en-US" dirty="0"/>
              <a:t>They worshiped JESUS (2:11; cf. Rev. 5:9-14) </a:t>
            </a:r>
          </a:p>
          <a:p>
            <a:r>
              <a:rPr lang="en-US" dirty="0"/>
              <a:t>They sacrificed freely to JESUS (2:11; cf. 2 Cor. 8:3-5; Psa. 54:6)</a:t>
            </a:r>
          </a:p>
          <a:p>
            <a:r>
              <a:rPr lang="en-US" dirty="0"/>
              <a:t>They acted out of </a:t>
            </a:r>
            <a:r>
              <a:rPr lang="en-US" u="sng" dirty="0"/>
              <a:t>REVERENCE</a:t>
            </a:r>
          </a:p>
        </p:txBody>
      </p:sp>
    </p:spTree>
    <p:extLst>
      <p:ext uri="{BB962C8B-B14F-4D97-AF65-F5344CB8AC3E}">
        <p14:creationId xmlns:p14="http://schemas.microsoft.com/office/powerpoint/2010/main" val="780531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Acts 16:31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Acts 22:16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child of God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228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2024-12-31T23:52:29Z</dcterms:created>
  <dcterms:modified xsi:type="dcterms:W3CDTF">2025-03-30T12:34:28Z</dcterms:modified>
</cp:coreProperties>
</file>