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602" r:id="rId2"/>
    <p:sldId id="2603" r:id="rId3"/>
    <p:sldId id="2564" r:id="rId4"/>
    <p:sldId id="2565" r:id="rId5"/>
    <p:sldId id="2587" r:id="rId6"/>
    <p:sldId id="2566" r:id="rId7"/>
    <p:sldId id="2588" r:id="rId8"/>
    <p:sldId id="2589" r:id="rId9"/>
    <p:sldId id="2590" r:id="rId10"/>
    <p:sldId id="2591" r:id="rId11"/>
    <p:sldId id="2592" r:id="rId12"/>
    <p:sldId id="2593" r:id="rId13"/>
    <p:sldId id="2594" r:id="rId14"/>
    <p:sldId id="2595" r:id="rId15"/>
    <p:sldId id="2596" r:id="rId16"/>
    <p:sldId id="2597" r:id="rId17"/>
    <p:sldId id="2598" r:id="rId18"/>
    <p:sldId id="2599" r:id="rId19"/>
    <p:sldId id="2600"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iblical Authority in a Morally Relativistic World: Navigating Ethics and Faith" id="{CFF245D5-043D-400C-A451-7A530BB74735}">
          <p14:sldIdLst>
            <p14:sldId id="2602"/>
            <p14:sldId id="2603"/>
          </p14:sldIdLst>
        </p14:section>
        <p14:section name="Understanding Biblical Authority" id="{EE091C80-575C-4BB1-ABD2-1744D285B42D}">
          <p14:sldIdLst>
            <p14:sldId id="2564"/>
            <p14:sldId id="2565"/>
            <p14:sldId id="2587"/>
            <p14:sldId id="2566"/>
            <p14:sldId id="2588"/>
          </p14:sldIdLst>
        </p14:section>
        <p14:section name="Moral Relativism: Concepts and Challenges" id="{D9B39164-FDBD-4517-9CA6-4EFE1B03D4B1}">
          <p14:sldIdLst>
            <p14:sldId id="2589"/>
            <p14:sldId id="2590"/>
            <p14:sldId id="2591"/>
            <p14:sldId id="2592"/>
            <p14:sldId id="2593"/>
            <p14:sldId id="2594"/>
            <p14:sldId id="2595"/>
            <p14:sldId id="2596"/>
            <p14:sldId id="2597"/>
            <p14:sldId id="2598"/>
            <p14:sldId id="2599"/>
            <p14:sldId id="2600"/>
          </p14:sldIdLst>
        </p14:section>
        <p14:section name="Contrasting Biblical Absolutes with Moral Relativism" id="{348F6E21-C503-488D-9B2F-1B06D0CAC777}">
          <p14:sldIdLst/>
        </p14:section>
        <p14:section name="Applying Biblical Authority in a Relativistic Society" id="{C6AAA6A7-A672-470C-B118-CDD7874D7EBC}">
          <p14:sldIdLst/>
        </p14:section>
        <p14:section name="Case Studies and Real-World Examples" id="{20E38EA0-ADD0-44A9-8283-7A8C8F725249}">
          <p14:sldIdLst/>
        </p14:section>
        <p14:section name="Future of Biblical Authority in an Evolving Moral Landscape" id="{B6509902-D916-443D-957D-A617EAC1D595}">
          <p14:sldIdLst/>
        </p14:section>
        <p14:section name="Conclusion" id="{C031B45A-C3CC-4A76-87BB-A9375345864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17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6F5E4D-3AFD-48BF-9B18-4E3D6F121BCE}" v="789" dt="2025-03-17T14:03:30.9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10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Watson" userId="e5e577014c15fc33" providerId="LiveId" clId="{166F5E4D-3AFD-48BF-9B18-4E3D6F121BCE}"/>
    <pc:docChg chg="undo custSel addSld delSld modSld sldOrd modSection">
      <pc:chgData name="Richard Watson" userId="e5e577014c15fc33" providerId="LiveId" clId="{166F5E4D-3AFD-48BF-9B18-4E3D6F121BCE}" dt="2025-03-21T10:53:18.083" v="994" actId="2696"/>
      <pc:docMkLst>
        <pc:docMk/>
      </pc:docMkLst>
      <pc:sldChg chg="modSp del mod setBg">
        <pc:chgData name="Richard Watson" userId="e5e577014c15fc33" providerId="LiveId" clId="{166F5E4D-3AFD-48BF-9B18-4E3D6F121BCE}" dt="2025-03-15T22:49:36.516" v="767" actId="2696"/>
        <pc:sldMkLst>
          <pc:docMk/>
          <pc:sldMk cId="145272805" sldId="2561"/>
        </pc:sldMkLst>
      </pc:sldChg>
      <pc:sldChg chg="modSp modTransition">
        <pc:chgData name="Richard Watson" userId="e5e577014c15fc33" providerId="LiveId" clId="{166F5E4D-3AFD-48BF-9B18-4E3D6F121BCE}" dt="2025-03-15T22:04:03.160" v="70"/>
        <pc:sldMkLst>
          <pc:docMk/>
          <pc:sldMk cId="698243472" sldId="2564"/>
        </pc:sldMkLst>
        <pc:graphicFrameChg chg="mod">
          <ac:chgData name="Richard Watson" userId="e5e577014c15fc33" providerId="LiveId" clId="{166F5E4D-3AFD-48BF-9B18-4E3D6F121BCE}" dt="2025-03-15T22:01:11.928" v="41" actId="14861"/>
          <ac:graphicFrameMkLst>
            <pc:docMk/>
            <pc:sldMk cId="698243472" sldId="2564"/>
            <ac:graphicFrameMk id="4" creationId="{40DFB260-5FC6-4A4D-912C-BD5926E91B1F}"/>
          </ac:graphicFrameMkLst>
        </pc:graphicFrameChg>
      </pc:sldChg>
      <pc:sldChg chg="modSp mod modTransition addAnim delAnim modAnim">
        <pc:chgData name="Richard Watson" userId="e5e577014c15fc33" providerId="LiveId" clId="{166F5E4D-3AFD-48BF-9B18-4E3D6F121BCE}" dt="2025-03-15T22:29:50.951" v="519"/>
        <pc:sldMkLst>
          <pc:docMk/>
          <pc:sldMk cId="2821461101" sldId="2565"/>
        </pc:sldMkLst>
        <pc:spChg chg="mod">
          <ac:chgData name="Richard Watson" userId="e5e577014c15fc33" providerId="LiveId" clId="{166F5E4D-3AFD-48BF-9B18-4E3D6F121BCE}" dt="2025-03-15T22:05:41.742" v="74" actId="34807"/>
          <ac:spMkLst>
            <pc:docMk/>
            <pc:sldMk cId="2821461101" sldId="2565"/>
            <ac:spMk id="4" creationId="{EB4CC380-6BE1-584E-EF32-EC5EB2ACABD6}"/>
          </ac:spMkLst>
        </pc:spChg>
        <pc:picChg chg="mod">
          <ac:chgData name="Richard Watson" userId="e5e577014c15fc33" providerId="LiveId" clId="{166F5E4D-3AFD-48BF-9B18-4E3D6F121BCE}" dt="2025-03-15T22:01:48.637" v="51" actId="14861"/>
          <ac:picMkLst>
            <pc:docMk/>
            <pc:sldMk cId="2821461101" sldId="2565"/>
            <ac:picMk id="5" creationId="{AFB86CF1-3D2C-475B-B0CC-96BDC2D4E2D1}"/>
          </ac:picMkLst>
        </pc:picChg>
      </pc:sldChg>
      <pc:sldChg chg="modTransition modAnim">
        <pc:chgData name="Richard Watson" userId="e5e577014c15fc33" providerId="LiveId" clId="{166F5E4D-3AFD-48BF-9B18-4E3D6F121BCE}" dt="2025-03-15T22:28:11.755" v="513"/>
        <pc:sldMkLst>
          <pc:docMk/>
          <pc:sldMk cId="3541309604" sldId="2566"/>
        </pc:sldMkLst>
      </pc:sldChg>
      <pc:sldChg chg="modSp mod modTransition modAnim">
        <pc:chgData name="Richard Watson" userId="e5e577014c15fc33" providerId="LiveId" clId="{166F5E4D-3AFD-48BF-9B18-4E3D6F121BCE}" dt="2025-03-15T22:30:19.129" v="522"/>
        <pc:sldMkLst>
          <pc:docMk/>
          <pc:sldMk cId="1227878424" sldId="2587"/>
        </pc:sldMkLst>
        <pc:picChg chg="mod">
          <ac:chgData name="Richard Watson" userId="e5e577014c15fc33" providerId="LiveId" clId="{166F5E4D-3AFD-48BF-9B18-4E3D6F121BCE}" dt="2025-03-15T22:01:58.698" v="61" actId="14861"/>
          <ac:picMkLst>
            <pc:docMk/>
            <pc:sldMk cId="1227878424" sldId="2587"/>
            <ac:picMk id="5" creationId="{D9583E55-3C3C-7D60-863A-7D12C0CFF8A5}"/>
          </ac:picMkLst>
        </pc:picChg>
      </pc:sldChg>
      <pc:sldChg chg="modTransition modAnim">
        <pc:chgData name="Richard Watson" userId="e5e577014c15fc33" providerId="LiveId" clId="{166F5E4D-3AFD-48BF-9B18-4E3D6F121BCE}" dt="2025-03-15T22:28:29.191" v="516"/>
        <pc:sldMkLst>
          <pc:docMk/>
          <pc:sldMk cId="1299630131" sldId="2588"/>
        </pc:sldMkLst>
      </pc:sldChg>
      <pc:sldChg chg="modTransition modAnim">
        <pc:chgData name="Richard Watson" userId="e5e577014c15fc33" providerId="LiveId" clId="{166F5E4D-3AFD-48BF-9B18-4E3D6F121BCE}" dt="2025-03-15T22:30:39.814" v="525"/>
        <pc:sldMkLst>
          <pc:docMk/>
          <pc:sldMk cId="3772760324" sldId="2589"/>
        </pc:sldMkLst>
      </pc:sldChg>
      <pc:sldChg chg="modTransition modAnim">
        <pc:chgData name="Richard Watson" userId="e5e577014c15fc33" providerId="LiveId" clId="{166F5E4D-3AFD-48BF-9B18-4E3D6F121BCE}" dt="2025-03-15T22:30:49.330" v="528"/>
        <pc:sldMkLst>
          <pc:docMk/>
          <pc:sldMk cId="2649745597" sldId="2590"/>
        </pc:sldMkLst>
      </pc:sldChg>
      <pc:sldChg chg="modSp modTransition modAnim">
        <pc:chgData name="Richard Watson" userId="e5e577014c15fc33" providerId="LiveId" clId="{166F5E4D-3AFD-48BF-9B18-4E3D6F121BCE}" dt="2025-03-15T22:31:00.968" v="531"/>
        <pc:sldMkLst>
          <pc:docMk/>
          <pc:sldMk cId="2526077176" sldId="2591"/>
        </pc:sldMkLst>
        <pc:spChg chg="mod">
          <ac:chgData name="Richard Watson" userId="e5e577014c15fc33" providerId="LiveId" clId="{166F5E4D-3AFD-48BF-9B18-4E3D6F121BCE}" dt="2025-03-15T22:07:53.544" v="82" actId="20577"/>
          <ac:spMkLst>
            <pc:docMk/>
            <pc:sldMk cId="2526077176" sldId="2591"/>
            <ac:spMk id="4" creationId="{1071A5C7-4973-33D2-C9E2-569FD1FA8F5E}"/>
          </ac:spMkLst>
        </pc:spChg>
      </pc:sldChg>
      <pc:sldChg chg="modSp modTransition modAnim">
        <pc:chgData name="Richard Watson" userId="e5e577014c15fc33" providerId="LiveId" clId="{166F5E4D-3AFD-48BF-9B18-4E3D6F121BCE}" dt="2025-03-17T14:03:30.923" v="933" actId="6549"/>
        <pc:sldMkLst>
          <pc:docMk/>
          <pc:sldMk cId="305246533" sldId="2592"/>
        </pc:sldMkLst>
        <pc:spChg chg="mod">
          <ac:chgData name="Richard Watson" userId="e5e577014c15fc33" providerId="LiveId" clId="{166F5E4D-3AFD-48BF-9B18-4E3D6F121BCE}" dt="2025-03-17T14:03:30.923" v="933" actId="6549"/>
          <ac:spMkLst>
            <pc:docMk/>
            <pc:sldMk cId="305246533" sldId="2592"/>
            <ac:spMk id="4" creationId="{9C465F40-2F57-0E6B-2C0D-4AD8C9A4B7F2}"/>
          </ac:spMkLst>
        </pc:spChg>
      </pc:sldChg>
      <pc:sldChg chg="modTransition modAnim">
        <pc:chgData name="Richard Watson" userId="e5e577014c15fc33" providerId="LiveId" clId="{166F5E4D-3AFD-48BF-9B18-4E3D6F121BCE}" dt="2025-03-15T22:31:31.184" v="537"/>
        <pc:sldMkLst>
          <pc:docMk/>
          <pc:sldMk cId="2773803981" sldId="2593"/>
        </pc:sldMkLst>
      </pc:sldChg>
      <pc:sldChg chg="modTransition modAnim">
        <pc:chgData name="Richard Watson" userId="e5e577014c15fc33" providerId="LiveId" clId="{166F5E4D-3AFD-48BF-9B18-4E3D6F121BCE}" dt="2025-03-15T22:31:52.264" v="543"/>
        <pc:sldMkLst>
          <pc:docMk/>
          <pc:sldMk cId="3886512717" sldId="2594"/>
        </pc:sldMkLst>
      </pc:sldChg>
      <pc:sldChg chg="modSp modTransition modAnim">
        <pc:chgData name="Richard Watson" userId="e5e577014c15fc33" providerId="LiveId" clId="{166F5E4D-3AFD-48BF-9B18-4E3D6F121BCE}" dt="2025-03-15T22:31:46.781" v="542"/>
        <pc:sldMkLst>
          <pc:docMk/>
          <pc:sldMk cId="827320031" sldId="2595"/>
        </pc:sldMkLst>
        <pc:spChg chg="mod">
          <ac:chgData name="Richard Watson" userId="e5e577014c15fc33" providerId="LiveId" clId="{166F5E4D-3AFD-48BF-9B18-4E3D6F121BCE}" dt="2025-03-15T22:17:57.340" v="494" actId="33524"/>
          <ac:spMkLst>
            <pc:docMk/>
            <pc:sldMk cId="827320031" sldId="2595"/>
            <ac:spMk id="4" creationId="{1AF516E9-2432-8DDF-D49B-3F8CABBFC69D}"/>
          </ac:spMkLst>
        </pc:spChg>
      </pc:sldChg>
      <pc:sldChg chg="modTransition modAnim">
        <pc:chgData name="Richard Watson" userId="e5e577014c15fc33" providerId="LiveId" clId="{166F5E4D-3AFD-48BF-9B18-4E3D6F121BCE}" dt="2025-03-15T22:32:11.817" v="546"/>
        <pc:sldMkLst>
          <pc:docMk/>
          <pc:sldMk cId="1176028994" sldId="2596"/>
        </pc:sldMkLst>
      </pc:sldChg>
      <pc:sldChg chg="modTransition modAnim">
        <pc:chgData name="Richard Watson" userId="e5e577014c15fc33" providerId="LiveId" clId="{166F5E4D-3AFD-48BF-9B18-4E3D6F121BCE}" dt="2025-03-15T22:32:22.478" v="549"/>
        <pc:sldMkLst>
          <pc:docMk/>
          <pc:sldMk cId="2894655742" sldId="2597"/>
        </pc:sldMkLst>
      </pc:sldChg>
      <pc:sldChg chg="modTransition modAnim">
        <pc:chgData name="Richard Watson" userId="e5e577014c15fc33" providerId="LiveId" clId="{166F5E4D-3AFD-48BF-9B18-4E3D6F121BCE}" dt="2025-03-15T22:36:18.893" v="555"/>
        <pc:sldMkLst>
          <pc:docMk/>
          <pc:sldMk cId="2588304726" sldId="2598"/>
        </pc:sldMkLst>
      </pc:sldChg>
      <pc:sldChg chg="modTransition modAnim">
        <pc:chgData name="Richard Watson" userId="e5e577014c15fc33" providerId="LiveId" clId="{166F5E4D-3AFD-48BF-9B18-4E3D6F121BCE}" dt="2025-03-15T22:32:33.876" v="552"/>
        <pc:sldMkLst>
          <pc:docMk/>
          <pc:sldMk cId="1373155575" sldId="2599"/>
        </pc:sldMkLst>
      </pc:sldChg>
      <pc:sldChg chg="modSp mod modTransition modAnim">
        <pc:chgData name="Richard Watson" userId="e5e577014c15fc33" providerId="LiveId" clId="{166F5E4D-3AFD-48BF-9B18-4E3D6F121BCE}" dt="2025-03-15T22:24:32.895" v="503"/>
        <pc:sldMkLst>
          <pc:docMk/>
          <pc:sldMk cId="3155307755" sldId="2600"/>
        </pc:sldMkLst>
        <pc:spChg chg="mod">
          <ac:chgData name="Richard Watson" userId="e5e577014c15fc33" providerId="LiveId" clId="{166F5E4D-3AFD-48BF-9B18-4E3D6F121BCE}" dt="2025-03-15T22:16:02.381" v="486" actId="14100"/>
          <ac:spMkLst>
            <pc:docMk/>
            <pc:sldMk cId="3155307755" sldId="2600"/>
            <ac:spMk id="4" creationId="{7BDB59D2-A68B-14A6-5E7E-28DF6FD14EB8}"/>
          </ac:spMkLst>
        </pc:spChg>
      </pc:sldChg>
      <pc:sldChg chg="addSp delSp modSp add del mod ord">
        <pc:chgData name="Richard Watson" userId="e5e577014c15fc33" providerId="LiveId" clId="{166F5E4D-3AFD-48BF-9B18-4E3D6F121BCE}" dt="2025-03-21T10:53:18.083" v="994" actId="2696"/>
        <pc:sldMkLst>
          <pc:docMk/>
          <pc:sldMk cId="2074903940" sldId="2601"/>
        </pc:sldMkLst>
      </pc:sldChg>
      <pc:sldChg chg="add">
        <pc:chgData name="Richard Watson" userId="e5e577014c15fc33" providerId="LiveId" clId="{166F5E4D-3AFD-48BF-9B18-4E3D6F121BCE}" dt="2025-03-19T12:56:59.686" v="992" actId="2890"/>
        <pc:sldMkLst>
          <pc:docMk/>
          <pc:sldMk cId="4056697457" sldId="2602"/>
        </pc:sldMkLst>
      </pc:sldChg>
    </pc:docChg>
  </pc:docChgLst>
</pc:chgInfo>
</file>

<file path=ppt/diagrams/_rels/data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diagrams/_rels/drawing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D692F6-2E8A-431D-AAB6-7150B2FB5E97}" type="doc">
      <dgm:prSet loTypeId="urn:microsoft.com/office/officeart/2024/3/layout/verticalVisualTextBlock1" loCatId="Picture" qsTypeId="urn:microsoft.com/office/officeart/2005/8/quickstyle/simple4" qsCatId="simple" csTypeId="urn:microsoft.com/office/officeart/2005/8/colors/accent0_3" csCatId="mainScheme" phldr="1"/>
      <dgm:spPr/>
      <dgm:t>
        <a:bodyPr/>
        <a:lstStyle/>
        <a:p>
          <a:endParaRPr lang="en-US"/>
        </a:p>
      </dgm:t>
    </dgm:pt>
    <dgm:pt modelId="{221631FF-9538-4281-BFB2-0850F06EB642}">
      <dgm:prSet custT="1"/>
      <dgm:spPr/>
      <dgm:t>
        <a:bodyPr/>
        <a:lstStyle/>
        <a:p>
          <a:pPr>
            <a:lnSpc>
              <a:spcPct val="100000"/>
            </a:lnSpc>
            <a:defRPr b="1"/>
          </a:pPr>
          <a:r>
            <a:rPr lang="en-US" sz="2800" dirty="0"/>
            <a:t>The Inspired Word of God</a:t>
          </a:r>
        </a:p>
      </dgm:t>
    </dgm:pt>
    <dgm:pt modelId="{958859F1-19CB-4972-8E43-3C8A6A4CFD3C}" type="parTrans" cxnId="{56675486-0A33-4207-8DD9-7A1A4DC47C05}">
      <dgm:prSet/>
      <dgm:spPr/>
      <dgm:t>
        <a:bodyPr/>
        <a:lstStyle/>
        <a:p>
          <a:endParaRPr lang="en-US"/>
        </a:p>
      </dgm:t>
    </dgm:pt>
    <dgm:pt modelId="{606D79B6-8B00-4F95-A986-3AAF113E5686}" type="sibTrans" cxnId="{56675486-0A33-4207-8DD9-7A1A4DC47C05}">
      <dgm:prSet/>
      <dgm:spPr/>
      <dgm:t>
        <a:bodyPr/>
        <a:lstStyle/>
        <a:p>
          <a:pPr>
            <a:lnSpc>
              <a:spcPct val="100000"/>
            </a:lnSpc>
            <a:defRPr b="1"/>
          </a:pPr>
          <a:endParaRPr lang="en-US"/>
        </a:p>
      </dgm:t>
    </dgm:pt>
    <dgm:pt modelId="{94460411-A99F-4306-BE94-89A62816C00E}">
      <dgm:prSet custT="1"/>
      <dgm:spPr/>
      <dgm:t>
        <a:bodyPr/>
        <a:lstStyle/>
        <a:p>
          <a:pPr>
            <a:lnSpc>
              <a:spcPct val="100000"/>
            </a:lnSpc>
          </a:pPr>
          <a:r>
            <a:rPr lang="en-US" sz="2400" dirty="0"/>
            <a:t>God is the creator of ALL things.  His word is absolute truth and is intended so that we may know that we can have eternal life with Him.  We can be sure that the Bible is inspired by the Holy Spirit and is so much more than an interesting accumulation of morality plays.</a:t>
          </a:r>
        </a:p>
      </dgm:t>
    </dgm:pt>
    <dgm:pt modelId="{C0047850-8D01-45F6-A294-CE6B8CFAE849}" type="parTrans" cxnId="{E04B9BF1-0985-401B-9165-BF1636088398}">
      <dgm:prSet/>
      <dgm:spPr/>
      <dgm:t>
        <a:bodyPr/>
        <a:lstStyle/>
        <a:p>
          <a:endParaRPr lang="en-US"/>
        </a:p>
      </dgm:t>
    </dgm:pt>
    <dgm:pt modelId="{8CFD26CF-D6B9-4332-BE1D-1BD1C3FC3FD0}" type="sibTrans" cxnId="{E04B9BF1-0985-401B-9165-BF1636088398}">
      <dgm:prSet/>
      <dgm:spPr/>
      <dgm:t>
        <a:bodyPr/>
        <a:lstStyle/>
        <a:p>
          <a:endParaRPr lang="en-US"/>
        </a:p>
      </dgm:t>
    </dgm:pt>
    <dgm:pt modelId="{33AC6C45-AE78-4DF0-98A2-23768144E7FA}">
      <dgm:prSet custT="1"/>
      <dgm:spPr/>
      <dgm:t>
        <a:bodyPr/>
        <a:lstStyle/>
        <a:p>
          <a:pPr>
            <a:lnSpc>
              <a:spcPct val="100000"/>
            </a:lnSpc>
            <a:defRPr b="1"/>
          </a:pPr>
          <a:r>
            <a:rPr lang="en-US" sz="2800" dirty="0"/>
            <a:t>We Need to KNOW scripture</a:t>
          </a:r>
        </a:p>
      </dgm:t>
    </dgm:pt>
    <dgm:pt modelId="{419C1177-D65F-4034-B96E-BA8599A845B8}" type="parTrans" cxnId="{E0A98272-BEB0-44B6-AF39-248FBDF6765F}">
      <dgm:prSet/>
      <dgm:spPr/>
      <dgm:t>
        <a:bodyPr/>
        <a:lstStyle/>
        <a:p>
          <a:endParaRPr lang="en-US"/>
        </a:p>
      </dgm:t>
    </dgm:pt>
    <dgm:pt modelId="{1438A360-CCE5-480D-BBE2-F0547A0A45FF}" type="sibTrans" cxnId="{E0A98272-BEB0-44B6-AF39-248FBDF6765F}">
      <dgm:prSet/>
      <dgm:spPr/>
      <dgm:t>
        <a:bodyPr/>
        <a:lstStyle/>
        <a:p>
          <a:pPr>
            <a:lnSpc>
              <a:spcPct val="100000"/>
            </a:lnSpc>
            <a:defRPr b="1"/>
          </a:pPr>
          <a:endParaRPr lang="en-US"/>
        </a:p>
      </dgm:t>
    </dgm:pt>
    <dgm:pt modelId="{DF6C51C9-2F5C-471F-9218-A3D1C3ABCA0E}">
      <dgm:prSet custT="1"/>
      <dgm:spPr/>
      <dgm:t>
        <a:bodyPr/>
        <a:lstStyle/>
        <a:p>
          <a:pPr>
            <a:lnSpc>
              <a:spcPct val="100000"/>
            </a:lnSpc>
          </a:pPr>
          <a:r>
            <a:rPr lang="en-US" sz="2400" dirty="0"/>
            <a:t>We must be fair minded and willing to search the scriptures daily to see that we are being taught truth (Acts 17, the Bereans).</a:t>
          </a:r>
        </a:p>
      </dgm:t>
    </dgm:pt>
    <dgm:pt modelId="{0842B651-9F53-42AE-BEA8-E1B714B5FC21}" type="parTrans" cxnId="{F702E102-FE9A-46C2-80DA-43F91A42A029}">
      <dgm:prSet/>
      <dgm:spPr/>
      <dgm:t>
        <a:bodyPr/>
        <a:lstStyle/>
        <a:p>
          <a:endParaRPr lang="en-US"/>
        </a:p>
      </dgm:t>
    </dgm:pt>
    <dgm:pt modelId="{9DF15529-1213-43C4-82B6-ABAE7A4CCCCC}" type="sibTrans" cxnId="{F702E102-FE9A-46C2-80DA-43F91A42A029}">
      <dgm:prSet/>
      <dgm:spPr/>
      <dgm:t>
        <a:bodyPr/>
        <a:lstStyle/>
        <a:p>
          <a:endParaRPr lang="en-US"/>
        </a:p>
      </dgm:t>
    </dgm:pt>
    <dgm:pt modelId="{41EDE0E1-6A3B-428A-BF5D-FE104F04BD75}" type="pres">
      <dgm:prSet presAssocID="{53D692F6-2E8A-431D-AAB6-7150B2FB5E97}" presName="Root" presStyleCnt="0">
        <dgm:presLayoutVars>
          <dgm:dir/>
          <dgm:resizeHandles val="exact"/>
        </dgm:presLayoutVars>
      </dgm:prSet>
      <dgm:spPr/>
    </dgm:pt>
    <dgm:pt modelId="{138E74B6-7129-4C74-836F-A9C8ECA0CADD}" type="pres">
      <dgm:prSet presAssocID="{221631FF-9538-4281-BFB2-0850F06EB642}" presName="Composite" presStyleCnt="0"/>
      <dgm:spPr/>
    </dgm:pt>
    <dgm:pt modelId="{976CB2F8-9A86-498C-9C7E-D589611AE468}" type="pres">
      <dgm:prSet presAssocID="{221631FF-9538-4281-BFB2-0850F06EB642}" presName="Picture" presStyleLbl="node1" presStyleIdx="0" presStyleCnt="2"/>
      <dgm:spPr>
        <a:blipFill>
          <a:blip xmlns:r="http://schemas.openxmlformats.org/officeDocument/2006/relationships" r:embed="rId1">
            <a:extLst>
              <a:ext uri="{28A0092B-C50C-407E-A947-70E740481C1C}">
                <a14:useLocalDpi xmlns:a14="http://schemas.microsoft.com/office/drawing/2010/main" val="0"/>
              </a:ext>
            </a:extLst>
          </a:blip>
          <a:srcRect t="33747" r="5" b="6"/>
          <a:stretch/>
        </a:blipFill>
        <a:effectLst>
          <a:softEdge rad="127000"/>
        </a:effectLst>
      </dgm:spPr>
      <dgm:extLst>
        <a:ext uri="{E40237B7-FDA0-4F09-8148-C483321AD2D9}">
          <dgm14:cNvPr xmlns:dgm14="http://schemas.microsoft.com/office/drawing/2010/diagram" id="0" name="" descr="Magic book with shining lights"/>
        </a:ext>
      </dgm:extLst>
    </dgm:pt>
    <dgm:pt modelId="{5189764E-0E9F-4558-AFE1-B4DAB086A24C}" type="pres">
      <dgm:prSet presAssocID="{221631FF-9538-4281-BFB2-0850F06EB642}" presName="Subtitle" presStyleLbl="revTx" presStyleIdx="0" presStyleCnt="4">
        <dgm:presLayoutVars>
          <dgm:chMax val="0"/>
          <dgm:bulletEnabled/>
        </dgm:presLayoutVars>
      </dgm:prSet>
      <dgm:spPr/>
    </dgm:pt>
    <dgm:pt modelId="{F389B590-99E4-4FAC-9B53-2070050DB9BB}" type="pres">
      <dgm:prSet presAssocID="{221631FF-9538-4281-BFB2-0850F06EB642}" presName="Description" presStyleLbl="revTx" presStyleIdx="1" presStyleCnt="4">
        <dgm:presLayoutVars>
          <dgm:bulletEnabled/>
        </dgm:presLayoutVars>
      </dgm:prSet>
      <dgm:spPr/>
    </dgm:pt>
    <dgm:pt modelId="{462C6EB9-DCEB-4CE5-916B-6B493422DF82}" type="pres">
      <dgm:prSet presAssocID="{606D79B6-8B00-4F95-A986-3AAF113E5686}" presName="sibTrans" presStyleLbl="sibTrans2D1" presStyleIdx="0" presStyleCnt="0"/>
      <dgm:spPr/>
    </dgm:pt>
    <dgm:pt modelId="{77E0F113-3C56-4BE7-AB15-194EEB16B923}" type="pres">
      <dgm:prSet presAssocID="{33AC6C45-AE78-4DF0-98A2-23768144E7FA}" presName="Composite" presStyleCnt="0"/>
      <dgm:spPr/>
    </dgm:pt>
    <dgm:pt modelId="{8C36B2FC-6A46-4B5D-818A-2E7E33EB4765}" type="pres">
      <dgm:prSet presAssocID="{33AC6C45-AE78-4DF0-98A2-23768144E7FA}" presName="Picture" presStyleLbl="node1" presStyleIdx="1" presStyleCnt="2"/>
      <dgm:spPr>
        <a:blipFill>
          <a:blip xmlns:r="http://schemas.openxmlformats.org/officeDocument/2006/relationships" r:embed="rId2">
            <a:extLst>
              <a:ext uri="{28A0092B-C50C-407E-A947-70E740481C1C}">
                <a14:useLocalDpi xmlns:a14="http://schemas.microsoft.com/office/drawing/2010/main" val="0"/>
              </a:ext>
            </a:extLst>
          </a:blip>
          <a:srcRect l="11377" r="13872" b="-1"/>
          <a:stretch/>
        </a:blipFill>
        <a:effectLst>
          <a:softEdge rad="127000"/>
        </a:effectLst>
      </dgm:spPr>
      <dgm:extLst>
        <a:ext uri="{E40237B7-FDA0-4F09-8148-C483321AD2D9}">
          <dgm14:cNvPr xmlns:dgm14="http://schemas.microsoft.com/office/drawing/2010/diagram" id="0" name="" descr="Steps leading from a dark place into light."/>
        </a:ext>
      </dgm:extLst>
    </dgm:pt>
    <dgm:pt modelId="{9DBC8994-3E7D-40E5-B34B-E5C64023764D}" type="pres">
      <dgm:prSet presAssocID="{33AC6C45-AE78-4DF0-98A2-23768144E7FA}" presName="Subtitle" presStyleLbl="revTx" presStyleIdx="2" presStyleCnt="4">
        <dgm:presLayoutVars>
          <dgm:chMax val="0"/>
          <dgm:bulletEnabled/>
        </dgm:presLayoutVars>
      </dgm:prSet>
      <dgm:spPr/>
    </dgm:pt>
    <dgm:pt modelId="{FD095F93-72C5-44EA-8D16-1564D64A5202}" type="pres">
      <dgm:prSet presAssocID="{33AC6C45-AE78-4DF0-98A2-23768144E7FA}" presName="Description" presStyleLbl="revTx" presStyleIdx="3" presStyleCnt="4">
        <dgm:presLayoutVars>
          <dgm:bulletEnabled/>
        </dgm:presLayoutVars>
      </dgm:prSet>
      <dgm:spPr/>
    </dgm:pt>
  </dgm:ptLst>
  <dgm:cxnLst>
    <dgm:cxn modelId="{F702E102-FE9A-46C2-80DA-43F91A42A029}" srcId="{33AC6C45-AE78-4DF0-98A2-23768144E7FA}" destId="{DF6C51C9-2F5C-471F-9218-A3D1C3ABCA0E}" srcOrd="0" destOrd="0" parTransId="{0842B651-9F53-42AE-BEA8-E1B714B5FC21}" sibTransId="{9DF15529-1213-43C4-82B6-ABAE7A4CCCCC}"/>
    <dgm:cxn modelId="{4371562F-8D96-4BB9-BA49-F214AB54CAF2}" type="presOf" srcId="{606D79B6-8B00-4F95-A986-3AAF113E5686}" destId="{462C6EB9-DCEB-4CE5-916B-6B493422DF82}" srcOrd="0" destOrd="0" presId="urn:microsoft.com/office/officeart/2024/3/layout/verticalVisualTextBlock1"/>
    <dgm:cxn modelId="{3D4F7C6F-450F-4F3A-9192-9B56CF522EE7}" type="presOf" srcId="{53D692F6-2E8A-431D-AAB6-7150B2FB5E97}" destId="{41EDE0E1-6A3B-428A-BF5D-FE104F04BD75}" srcOrd="0" destOrd="0" presId="urn:microsoft.com/office/officeart/2024/3/layout/verticalVisualTextBlock1"/>
    <dgm:cxn modelId="{E0A98272-BEB0-44B6-AF39-248FBDF6765F}" srcId="{53D692F6-2E8A-431D-AAB6-7150B2FB5E97}" destId="{33AC6C45-AE78-4DF0-98A2-23768144E7FA}" srcOrd="1" destOrd="0" parTransId="{419C1177-D65F-4034-B96E-BA8599A845B8}" sibTransId="{1438A360-CCE5-480D-BBE2-F0547A0A45FF}"/>
    <dgm:cxn modelId="{56675486-0A33-4207-8DD9-7A1A4DC47C05}" srcId="{53D692F6-2E8A-431D-AAB6-7150B2FB5E97}" destId="{221631FF-9538-4281-BFB2-0850F06EB642}" srcOrd="0" destOrd="0" parTransId="{958859F1-19CB-4972-8E43-3C8A6A4CFD3C}" sibTransId="{606D79B6-8B00-4F95-A986-3AAF113E5686}"/>
    <dgm:cxn modelId="{810B809F-3760-4379-A67F-F97FB26E03BC}" type="presOf" srcId="{33AC6C45-AE78-4DF0-98A2-23768144E7FA}" destId="{9DBC8994-3E7D-40E5-B34B-E5C64023764D}" srcOrd="0" destOrd="0" presId="urn:microsoft.com/office/officeart/2024/3/layout/verticalVisualTextBlock1"/>
    <dgm:cxn modelId="{F5D152CF-58C3-4FF0-A86D-D1655B06402A}" type="presOf" srcId="{94460411-A99F-4306-BE94-89A62816C00E}" destId="{F389B590-99E4-4FAC-9B53-2070050DB9BB}" srcOrd="0" destOrd="0" presId="urn:microsoft.com/office/officeart/2024/3/layout/verticalVisualTextBlock1"/>
    <dgm:cxn modelId="{DE7A12EE-A697-474A-8137-E5C69EC15DD3}" type="presOf" srcId="{DF6C51C9-2F5C-471F-9218-A3D1C3ABCA0E}" destId="{FD095F93-72C5-44EA-8D16-1564D64A5202}" srcOrd="0" destOrd="0" presId="urn:microsoft.com/office/officeart/2024/3/layout/verticalVisualTextBlock1"/>
    <dgm:cxn modelId="{E04B9BF1-0985-401B-9165-BF1636088398}" srcId="{221631FF-9538-4281-BFB2-0850F06EB642}" destId="{94460411-A99F-4306-BE94-89A62816C00E}" srcOrd="0" destOrd="0" parTransId="{C0047850-8D01-45F6-A294-CE6B8CFAE849}" sibTransId="{8CFD26CF-D6B9-4332-BE1D-1BD1C3FC3FD0}"/>
    <dgm:cxn modelId="{191147F6-4285-4629-AE78-01024460EFEA}" type="presOf" srcId="{221631FF-9538-4281-BFB2-0850F06EB642}" destId="{5189764E-0E9F-4558-AFE1-B4DAB086A24C}" srcOrd="0" destOrd="0" presId="urn:microsoft.com/office/officeart/2024/3/layout/verticalVisualTextBlock1"/>
    <dgm:cxn modelId="{DBCD132E-95E1-41E3-AB3D-92A2A04758F6}" type="presParOf" srcId="{41EDE0E1-6A3B-428A-BF5D-FE104F04BD75}" destId="{138E74B6-7129-4C74-836F-A9C8ECA0CADD}" srcOrd="0" destOrd="0" presId="urn:microsoft.com/office/officeart/2024/3/layout/verticalVisualTextBlock1"/>
    <dgm:cxn modelId="{B5EF3C04-E4E3-4415-A332-3CA8C17E0C1E}" type="presParOf" srcId="{138E74B6-7129-4C74-836F-A9C8ECA0CADD}" destId="{976CB2F8-9A86-498C-9C7E-D589611AE468}" srcOrd="0" destOrd="0" presId="urn:microsoft.com/office/officeart/2024/3/layout/verticalVisualTextBlock1"/>
    <dgm:cxn modelId="{D21F0F5F-F346-44DA-ADA5-181D7FBB52B6}" type="presParOf" srcId="{138E74B6-7129-4C74-836F-A9C8ECA0CADD}" destId="{5189764E-0E9F-4558-AFE1-B4DAB086A24C}" srcOrd="1" destOrd="0" presId="urn:microsoft.com/office/officeart/2024/3/layout/verticalVisualTextBlock1"/>
    <dgm:cxn modelId="{BA4F37D5-11D6-4C6C-B127-0AB78A98BBEB}" type="presParOf" srcId="{138E74B6-7129-4C74-836F-A9C8ECA0CADD}" destId="{F389B590-99E4-4FAC-9B53-2070050DB9BB}" srcOrd="2" destOrd="0" presId="urn:microsoft.com/office/officeart/2024/3/layout/verticalVisualTextBlock1"/>
    <dgm:cxn modelId="{79D6364E-A9E4-47D7-8447-5FD324D1A17D}" type="presParOf" srcId="{41EDE0E1-6A3B-428A-BF5D-FE104F04BD75}" destId="{462C6EB9-DCEB-4CE5-916B-6B493422DF82}" srcOrd="1" destOrd="0" presId="urn:microsoft.com/office/officeart/2024/3/layout/verticalVisualTextBlock1"/>
    <dgm:cxn modelId="{C17B1637-9AE2-461E-8CC3-47F9383CF454}" type="presParOf" srcId="{41EDE0E1-6A3B-428A-BF5D-FE104F04BD75}" destId="{77E0F113-3C56-4BE7-AB15-194EEB16B923}" srcOrd="2" destOrd="0" presId="urn:microsoft.com/office/officeart/2024/3/layout/verticalVisualTextBlock1"/>
    <dgm:cxn modelId="{F5CBB7C1-8711-4BBA-8795-0513B3059708}" type="presParOf" srcId="{77E0F113-3C56-4BE7-AB15-194EEB16B923}" destId="{8C36B2FC-6A46-4B5D-818A-2E7E33EB4765}" srcOrd="0" destOrd="0" presId="urn:microsoft.com/office/officeart/2024/3/layout/verticalVisualTextBlock1"/>
    <dgm:cxn modelId="{4E58B783-54F3-44E9-BE59-687EEFD56932}" type="presParOf" srcId="{77E0F113-3C56-4BE7-AB15-194EEB16B923}" destId="{9DBC8994-3E7D-40E5-B34B-E5C64023764D}" srcOrd="1" destOrd="0" presId="urn:microsoft.com/office/officeart/2024/3/layout/verticalVisualTextBlock1"/>
    <dgm:cxn modelId="{2EF56764-1DDA-4E76-AB0E-9C877B1081A2}" type="presParOf" srcId="{77E0F113-3C56-4BE7-AB15-194EEB16B923}" destId="{FD095F93-72C5-44EA-8D16-1564D64A5202}" srcOrd="2" destOrd="0" presId="urn:microsoft.com/office/officeart/2024/3/layout/verticalVisualTextBlock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6CB2F8-9A86-498C-9C7E-D589611AE468}">
      <dsp:nvSpPr>
        <dsp:cNvPr id="0" name=""/>
        <dsp:cNvSpPr/>
      </dsp:nvSpPr>
      <dsp:spPr>
        <a:xfrm>
          <a:off x="0" y="0"/>
          <a:ext cx="2553540" cy="2553540"/>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t="33747" r="5" b="6"/>
          <a:stretch/>
        </a:blipFill>
        <a:ln>
          <a:noFill/>
        </a:ln>
        <a:effectLst>
          <a:softEdge rad="127000"/>
        </a:effectLst>
      </dsp:spPr>
      <dsp:style>
        <a:lnRef idx="0">
          <a:scrgbClr r="0" g="0" b="0"/>
        </a:lnRef>
        <a:fillRef idx="3">
          <a:scrgbClr r="0" g="0" b="0"/>
        </a:fillRef>
        <a:effectRef idx="2">
          <a:scrgbClr r="0" g="0" b="0"/>
        </a:effectRef>
        <a:fontRef idx="minor">
          <a:schemeClr val="lt1"/>
        </a:fontRef>
      </dsp:style>
    </dsp:sp>
    <dsp:sp modelId="{5189764E-0E9F-4558-AFE1-B4DAB086A24C}">
      <dsp:nvSpPr>
        <dsp:cNvPr id="0" name=""/>
        <dsp:cNvSpPr/>
      </dsp:nvSpPr>
      <dsp:spPr>
        <a:xfrm>
          <a:off x="2733540" y="0"/>
          <a:ext cx="8404731" cy="5465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5560" rIns="35560" bIns="35560" numCol="1" spcCol="1270" anchor="t" anchorCtr="0">
          <a:noAutofit/>
        </a:bodyPr>
        <a:lstStyle/>
        <a:p>
          <a:pPr marL="0" lvl="0" indent="0" algn="l" defTabSz="1244600">
            <a:lnSpc>
              <a:spcPct val="100000"/>
            </a:lnSpc>
            <a:spcBef>
              <a:spcPct val="0"/>
            </a:spcBef>
            <a:spcAft>
              <a:spcPct val="35000"/>
            </a:spcAft>
            <a:buNone/>
            <a:defRPr b="1"/>
          </a:pPr>
          <a:r>
            <a:rPr lang="en-US" sz="2800" kern="1200" dirty="0"/>
            <a:t>The Inspired Word of God</a:t>
          </a:r>
        </a:p>
      </dsp:txBody>
      <dsp:txXfrm>
        <a:off x="2733540" y="0"/>
        <a:ext cx="8404731" cy="546592"/>
      </dsp:txXfrm>
    </dsp:sp>
    <dsp:sp modelId="{F389B590-99E4-4FAC-9B53-2070050DB9BB}">
      <dsp:nvSpPr>
        <dsp:cNvPr id="0" name=""/>
        <dsp:cNvSpPr/>
      </dsp:nvSpPr>
      <dsp:spPr>
        <a:xfrm>
          <a:off x="2733540" y="546592"/>
          <a:ext cx="8404731" cy="20069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0480" rIns="30480" bIns="30480" numCol="1" spcCol="1270" anchor="t" anchorCtr="0">
          <a:noAutofit/>
        </a:bodyPr>
        <a:lstStyle/>
        <a:p>
          <a:pPr marL="0" lvl="0" indent="0" algn="l" defTabSz="1066800">
            <a:lnSpc>
              <a:spcPct val="100000"/>
            </a:lnSpc>
            <a:spcBef>
              <a:spcPct val="0"/>
            </a:spcBef>
            <a:spcAft>
              <a:spcPct val="35000"/>
            </a:spcAft>
            <a:buNone/>
          </a:pPr>
          <a:r>
            <a:rPr lang="en-US" sz="2400" kern="1200" dirty="0"/>
            <a:t>God is the creator of ALL things.  His word is absolute truth and is intended so that we may know that we can have eternal life with Him.  We can be sure that the Bible is inspired by the Holy Spirit and is so much more than an interesting accumulation of morality plays.</a:t>
          </a:r>
        </a:p>
      </dsp:txBody>
      <dsp:txXfrm>
        <a:off x="2733540" y="546592"/>
        <a:ext cx="8404731" cy="2006948"/>
      </dsp:txXfrm>
    </dsp:sp>
    <dsp:sp modelId="{8C36B2FC-6A46-4B5D-818A-2E7E33EB4765}">
      <dsp:nvSpPr>
        <dsp:cNvPr id="0" name=""/>
        <dsp:cNvSpPr/>
      </dsp:nvSpPr>
      <dsp:spPr>
        <a:xfrm>
          <a:off x="0" y="2757823"/>
          <a:ext cx="2553540" cy="2553540"/>
        </a:xfrm>
        <a:prstGeom prst="rect">
          <a:avLst/>
        </a:prstGeom>
        <a:blipFill>
          <a:blip xmlns:r="http://schemas.openxmlformats.org/officeDocument/2006/relationships" r:embed="rId2">
            <a:extLst>
              <a:ext uri="{28A0092B-C50C-407E-A947-70E740481C1C}">
                <a14:useLocalDpi xmlns:a14="http://schemas.microsoft.com/office/drawing/2010/main" val="0"/>
              </a:ext>
            </a:extLst>
          </a:blip>
          <a:srcRect l="11377" r="13872" b="-1"/>
          <a:stretch/>
        </a:blipFill>
        <a:ln>
          <a:noFill/>
        </a:ln>
        <a:effectLst>
          <a:softEdge rad="127000"/>
        </a:effectLst>
      </dsp:spPr>
      <dsp:style>
        <a:lnRef idx="0">
          <a:scrgbClr r="0" g="0" b="0"/>
        </a:lnRef>
        <a:fillRef idx="3">
          <a:scrgbClr r="0" g="0" b="0"/>
        </a:fillRef>
        <a:effectRef idx="2">
          <a:scrgbClr r="0" g="0" b="0"/>
        </a:effectRef>
        <a:fontRef idx="minor">
          <a:schemeClr val="lt1"/>
        </a:fontRef>
      </dsp:style>
    </dsp:sp>
    <dsp:sp modelId="{9DBC8994-3E7D-40E5-B34B-E5C64023764D}">
      <dsp:nvSpPr>
        <dsp:cNvPr id="0" name=""/>
        <dsp:cNvSpPr/>
      </dsp:nvSpPr>
      <dsp:spPr>
        <a:xfrm>
          <a:off x="2733540" y="2757823"/>
          <a:ext cx="8404731" cy="5465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5560" rIns="35560" bIns="35560" numCol="1" spcCol="1270" anchor="t" anchorCtr="0">
          <a:noAutofit/>
        </a:bodyPr>
        <a:lstStyle/>
        <a:p>
          <a:pPr marL="0" lvl="0" indent="0" algn="l" defTabSz="1244600">
            <a:lnSpc>
              <a:spcPct val="100000"/>
            </a:lnSpc>
            <a:spcBef>
              <a:spcPct val="0"/>
            </a:spcBef>
            <a:spcAft>
              <a:spcPct val="35000"/>
            </a:spcAft>
            <a:buNone/>
            <a:defRPr b="1"/>
          </a:pPr>
          <a:r>
            <a:rPr lang="en-US" sz="2800" kern="1200" dirty="0"/>
            <a:t>We Need to KNOW scripture</a:t>
          </a:r>
        </a:p>
      </dsp:txBody>
      <dsp:txXfrm>
        <a:off x="2733540" y="2757823"/>
        <a:ext cx="8404731" cy="546592"/>
      </dsp:txXfrm>
    </dsp:sp>
    <dsp:sp modelId="{FD095F93-72C5-44EA-8D16-1564D64A5202}">
      <dsp:nvSpPr>
        <dsp:cNvPr id="0" name=""/>
        <dsp:cNvSpPr/>
      </dsp:nvSpPr>
      <dsp:spPr>
        <a:xfrm>
          <a:off x="2733540" y="3304415"/>
          <a:ext cx="8404731" cy="20069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0480" rIns="30480" bIns="30480" numCol="1" spcCol="1270" anchor="t" anchorCtr="0">
          <a:noAutofit/>
        </a:bodyPr>
        <a:lstStyle/>
        <a:p>
          <a:pPr marL="0" lvl="0" indent="0" algn="l" defTabSz="1066800">
            <a:lnSpc>
              <a:spcPct val="100000"/>
            </a:lnSpc>
            <a:spcBef>
              <a:spcPct val="0"/>
            </a:spcBef>
            <a:spcAft>
              <a:spcPct val="35000"/>
            </a:spcAft>
            <a:buNone/>
          </a:pPr>
          <a:r>
            <a:rPr lang="en-US" sz="2400" kern="1200" dirty="0"/>
            <a:t>We must be fair minded and willing to search the scriptures daily to see that we are being taught truth (Acts 17, the Bereans).</a:t>
          </a:r>
        </a:p>
      </dsp:txBody>
      <dsp:txXfrm>
        <a:off x="2733540" y="3304415"/>
        <a:ext cx="8404731" cy="2006948"/>
      </dsp:txXfrm>
    </dsp:sp>
  </dsp:spTree>
</dsp:drawing>
</file>

<file path=ppt/diagrams/layout1.xml><?xml version="1.0" encoding="utf-8"?>
<dgm:layoutDef xmlns:dgm="http://schemas.openxmlformats.org/drawingml/2006/diagram" xmlns:a="http://schemas.openxmlformats.org/drawingml/2006/main" uniqueId="urn:microsoft.com/office/officeart/2024/3/layout/verticalVisualTextBlock1">
  <dgm:title val="Vertical Visual Text Blocks"/>
  <dgm:desc val="Pictures with short bits of text with formatted headers. Use as an easier-to-read alternative to a bulleted list."/>
  <dgm:catLst>
    <dgm:cat type="picture" pri="1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Root">
    <dgm:varLst>
      <dgm:dir/>
      <dgm:resizeHandles val="exact"/>
    </dgm:varLst>
    <dgm:choose name="BasedOnLanguageDirection">
      <dgm:if name="LeftToRight" func="var" arg="dir" op="equ" val="norm">
        <dgm:alg type="lin">
          <dgm:param type="linDir" val="fromT"/>
          <dgm:param type="vertAlign" val="t"/>
          <dgm:param type="horzAlign" val="l"/>
        </dgm:alg>
      </dgm:if>
      <dgm:else name="RightToLeft">
        <dgm:alg type="lin">
          <dgm:param type="linDir" val="fromT"/>
          <dgm:param type="vertAlign" val="t"/>
          <dgm:param type="horzAlign" val="r"/>
        </dgm:alg>
      </dgm:else>
    </dgm:choose>
    <dgm:presOf/>
    <dgm:constrLst>
      <dgm:constr type="primFontSz" for="des" forName="Subtitle" op="equ" val="18"/>
      <dgm:constr type="primFontSz" for="des" forName="Description" refType="primFontSz" refFor="des" refForName="Subtitle" op="equ" fact="0.77"/>
      <dgm:constr type="w" for="ch" forName="Composite" refType="w"/>
      <dgm:constr type="h" for="ch" forName="Composite" refType="h"/>
      <dgm:constr type="h" for="ch" forName="sibTrans" refType="h" refFor="ch" refForName="Composite" fact="0.08"/>
      <dgm:constr type="sp" refType="w" refFor="ch" refForName="Composite" op="equ" fact="0.1"/>
    </dgm:constrLst>
    <dgm:ruleLst/>
    <dgm:forEach name="DirectChildrenOfRoot" axis="ch" ptType="node">
      <dgm:layoutNode name="Composite">
        <dgm:alg type="composite"/>
        <dgm:shape xmlns:r="http://schemas.openxmlformats.org/officeDocument/2006/relationships" r:blip="">
          <dgm:adjLst/>
        </dgm:shape>
        <dgm:presOf/>
        <dgm:constrLst>
          <dgm:constr type="w" for="ch" forName="Picture" refType="w" fact="0.335"/>
          <dgm:constr type="h" for="ch" forName="Picture" refType="w" refFor="ch" refForName="Picture" op="equ"/>
          <dgm:constr type="h" for="ch" forName="Picture" refType="h" op="lte"/>
          <dgm:constr type="l" for="ch" forName="Subtitle" refType="r" refFor="ch" refForName="Picture"/>
          <dgm:constr type="lOff" for="ch" forName="Subtitle" val="5"/>
          <dgm:constr type="h" for="ch" forName="Subtitle" refType="h" fact="0.1"/>
          <dgm:constr type="t" for="ch" forName="Description" refType="b" refFor="ch" refForName="Subtitle"/>
          <dgm:constr type="l" for="ch" forName="Description" refType="r" refFor="ch" refForName="Picture"/>
          <dgm:constr type="lOff" for="ch" forName="Description" val="5"/>
        </dgm:constrLst>
        <dgm:ruleLst/>
        <dgm:layoutNode name="Picture" styleLbl="node1">
          <dgm:alg type="sp"/>
          <dgm:shape xmlns:r="http://schemas.openxmlformats.org/officeDocument/2006/relationships" type="rect" r:blip="" blipPhldr="1">
            <dgm:adjLst/>
          </dgm:shape>
          <dgm:presOf/>
          <dgm:constrLst/>
          <dgm:ruleLst/>
        </dgm:layoutNode>
        <dgm:layoutNode name="Subtitle" styleLbl="revTx">
          <dgm:varLst>
            <dgm:chMax val="0"/>
            <dgm:bulletEnabled/>
          </dgm:varLst>
          <dgm:alg type="tx">
            <dgm:param type="parTxLTRAlign" val="l"/>
            <dgm:param type="parTxRTLAlign" val="r"/>
            <dgm:param type="txAnchorVert" val="t"/>
          </dgm:alg>
          <dgm:shape xmlns:r="http://schemas.openxmlformats.org/officeDocument/2006/relationships" type="rect" r:blip="">
            <dgm:adjLst/>
          </dgm:shape>
          <dgm:presOf axis="self"/>
          <dgm:choose name="SubtitleConstraintsBasedOnLanguageDirection">
            <dgm:if name="SubtitleIsLeftToRight" func="var" arg="dir" op="equ" val="norm">
              <dgm:constrLst>
                <dgm:constr type="h" refType="w" op="lte" fact="0.4"/>
                <dgm:constr type="lMarg"/>
                <dgm:constr type="rMarg" refType="primFontSz" fact="0.1"/>
                <dgm:constr type="tMarg" refType="primFontSz" fact="0.1"/>
                <dgm:constr type="bMarg" refType="primFontSz" fact="0.1"/>
              </dgm:constrLst>
            </dgm:if>
            <dgm:else name="SubtitleIsRightToLeft">
              <dgm:constrLst>
                <dgm:constr type="h" refType="w" op="lte" fact="0.4"/>
                <dgm:constr type="rMarg"/>
                <dgm:constr type="lMarg" refType="primFontSz" fact="0.1"/>
                <dgm:constr type="tMarg" refType="primFontSz" fact="0.1"/>
                <dgm:constr type="bMarg" refType="primFontSz" fact="0.1"/>
              </dgm:constrLst>
            </dgm:else>
          </dgm:choose>
          <dgm:ruleLst>
            <dgm:rule type="h" val="INF" fact="NaN" max="NaN"/>
            <dgm:rule type="primFontSz" val="5" fact="NaN" max="NaN"/>
          </dgm:ruleLst>
        </dgm:layoutNode>
        <dgm:layoutNode name="Description" styleLbl="revTx">
          <dgm:varLst>
            <dgm:bulletEnabled/>
          </dgm:varLst>
          <dgm:alg type="tx">
            <dgm:param type="parTxLTRAlign" val="l"/>
            <dgm:param type="parTxRTLAlign" val="r"/>
            <dgm:param type="txAnchorVert" val="t"/>
          </dgm:alg>
          <dgm:shape xmlns:r="http://schemas.openxmlformats.org/officeDocument/2006/relationships" type="rect" r:blip="">
            <dgm:adjLst/>
          </dgm:shape>
          <dgm:presOf axis="des" ptType="node"/>
          <dgm:choose name="DescriptionConstraintsBasedOnLanguageDirection">
            <dgm:if name="DescriptionIsLeftToRight" func="var" arg="dir" op="equ" val="norm">
              <dgm:constrLst>
                <dgm:constr type="lMarg"/>
                <dgm:constr type="rMarg" refType="primFontSz" fact="0.1"/>
                <dgm:constr type="tMarg" refType="primFontSz" fact="0.1"/>
                <dgm:constr type="bMarg" refType="primFontSz" fact="0.1"/>
              </dgm:constrLst>
            </dgm:if>
            <dgm:else name="DescriptionIsRightToLeft">
              <dgm:constrLst>
                <dgm:constr type="lMarg" refType="primFontSz" fact="0.1"/>
                <dgm:constr type="rMarg"/>
                <dgm:constr type="tMarg" refType="primFontSz" fact="0.1"/>
                <dgm:constr type="bMarg" refType="primFontSz" fact="0.1"/>
              </dgm:constrLst>
            </dgm:else>
          </dgm:choose>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2AA30B-83E4-40B8-8273-818B06EEF595}" type="datetimeFigureOut">
              <a:rPr lang="en-US" smtClean="0"/>
              <a:t>3/24/2025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AEB059-5C5A-44DF-A6A2-1327D7DF95CE}" type="slidenum">
              <a:rPr lang="en-US" smtClean="0"/>
              <a:t>‹#›</a:t>
            </a:fld>
            <a:endParaRPr lang="en-US"/>
          </a:p>
        </p:txBody>
      </p:sp>
    </p:spTree>
    <p:extLst>
      <p:ext uri="{BB962C8B-B14F-4D97-AF65-F5344CB8AC3E}">
        <p14:creationId xmlns:p14="http://schemas.microsoft.com/office/powerpoint/2010/main" val="3049400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FD5134-A979-0ADA-D247-6D809830646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1664AAD-13CE-D4D9-E7B8-1539B0C8B75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B9C1557-8CCE-2DEA-7ACE-13307E201C34}"/>
              </a:ext>
            </a:extLst>
          </p:cNvPr>
          <p:cNvSpPr>
            <a:spLocks noGrp="1"/>
          </p:cNvSpPr>
          <p:nvPr>
            <p:ph type="body" idx="1"/>
          </p:nvPr>
        </p:nvSpPr>
        <p:spPr/>
        <p:txBody>
          <a:bodyPr/>
          <a:lstStyle/>
          <a:p>
            <a:r>
              <a:rPr lang="en-US"/>
              <a:t>Biblical authority refers to the belief that the Bible is the inspired word of God and serves as the ultimate guide for faith and morals. It emphasizes the importance of scripture in shaping beliefs and behaviors.</a:t>
            </a:r>
          </a:p>
        </p:txBody>
      </p:sp>
      <p:sp>
        <p:nvSpPr>
          <p:cNvPr id="4" name="Slide Number Placeholder 3">
            <a:extLst>
              <a:ext uri="{FF2B5EF4-FFF2-40B4-BE49-F238E27FC236}">
                <a16:creationId xmlns:a16="http://schemas.microsoft.com/office/drawing/2014/main" id="{DF24FEE7-DFC9-A485-8FD3-79821B57FB51}"/>
              </a:ext>
            </a:extLst>
          </p:cNvPr>
          <p:cNvSpPr>
            <a:spLocks noGrp="1"/>
          </p:cNvSpPr>
          <p:nvPr>
            <p:ph type="sldNum" sz="quarter" idx="5"/>
          </p:nvPr>
        </p:nvSpPr>
        <p:spPr/>
        <p:txBody>
          <a:bodyPr/>
          <a:lstStyle/>
          <a:p>
            <a:fld id="{D9B690A9-3C82-402B-916D-F965BB9E407B}" type="slidenum">
              <a:rPr lang="en-US" smtClean="0"/>
              <a:t>1</a:t>
            </a:fld>
            <a:endParaRPr lang="en-US"/>
          </a:p>
        </p:txBody>
      </p:sp>
    </p:spTree>
    <p:extLst>
      <p:ext uri="{BB962C8B-B14F-4D97-AF65-F5344CB8AC3E}">
        <p14:creationId xmlns:p14="http://schemas.microsoft.com/office/powerpoint/2010/main" val="32857850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180849-D252-036F-220C-DB9D1E93AAA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484E575-04CC-3F37-6826-5B6F7E6F8B4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2E1C1FF-CF14-4F99-E2DD-35493C29319A}"/>
              </a:ext>
            </a:extLst>
          </p:cNvPr>
          <p:cNvSpPr>
            <a:spLocks noGrp="1"/>
          </p:cNvSpPr>
          <p:nvPr>
            <p:ph type="body" idx="1"/>
          </p:nvPr>
        </p:nvSpPr>
        <p:spPr/>
        <p:txBody>
          <a:bodyPr/>
          <a:lstStyle/>
          <a:p>
            <a:r>
              <a:rPr lang="en-US"/>
              <a:t>Within Christianity, varying interpretations of biblical texts can lead to different understandings of authority. This diversity reflects the rich tapestry of beliefs and practices among different denominations.</a:t>
            </a:r>
          </a:p>
        </p:txBody>
      </p:sp>
      <p:sp>
        <p:nvSpPr>
          <p:cNvPr id="4" name="Slide Number Placeholder 3">
            <a:extLst>
              <a:ext uri="{FF2B5EF4-FFF2-40B4-BE49-F238E27FC236}">
                <a16:creationId xmlns:a16="http://schemas.microsoft.com/office/drawing/2014/main" id="{AED64D1D-3835-0E60-6490-27BD269134A3}"/>
              </a:ext>
            </a:extLst>
          </p:cNvPr>
          <p:cNvSpPr>
            <a:spLocks noGrp="1"/>
          </p:cNvSpPr>
          <p:nvPr>
            <p:ph type="sldNum" sz="quarter" idx="5"/>
          </p:nvPr>
        </p:nvSpPr>
        <p:spPr/>
        <p:txBody>
          <a:bodyPr/>
          <a:lstStyle/>
          <a:p>
            <a:fld id="{D9B690A9-3C82-402B-916D-F965BB9E407B}" type="slidenum">
              <a:rPr lang="en-US" smtClean="0"/>
              <a:t>10</a:t>
            </a:fld>
            <a:endParaRPr lang="en-US"/>
          </a:p>
        </p:txBody>
      </p:sp>
    </p:spTree>
    <p:extLst>
      <p:ext uri="{BB962C8B-B14F-4D97-AF65-F5344CB8AC3E}">
        <p14:creationId xmlns:p14="http://schemas.microsoft.com/office/powerpoint/2010/main" val="18847671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E83B8F-EEF3-6CC9-7F2B-A128244223A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86A31AC-B128-A62C-92BA-C85384494B7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0902FDD-4ABA-9B56-AEA4-DFE89E55D4E7}"/>
              </a:ext>
            </a:extLst>
          </p:cNvPr>
          <p:cNvSpPr>
            <a:spLocks noGrp="1"/>
          </p:cNvSpPr>
          <p:nvPr>
            <p:ph type="body" idx="1"/>
          </p:nvPr>
        </p:nvSpPr>
        <p:spPr/>
        <p:txBody>
          <a:bodyPr/>
          <a:lstStyle/>
          <a:p>
            <a:r>
              <a:rPr lang="en-US"/>
              <a:t>Within Christianity, varying interpretations of biblical texts can lead to different understandings of authority. This diversity reflects the rich tapestry of beliefs and practices among different denominations.</a:t>
            </a:r>
          </a:p>
        </p:txBody>
      </p:sp>
      <p:sp>
        <p:nvSpPr>
          <p:cNvPr id="4" name="Slide Number Placeholder 3">
            <a:extLst>
              <a:ext uri="{FF2B5EF4-FFF2-40B4-BE49-F238E27FC236}">
                <a16:creationId xmlns:a16="http://schemas.microsoft.com/office/drawing/2014/main" id="{0A2E8277-9FA4-5650-4E5C-BE48AB3ED04C}"/>
              </a:ext>
            </a:extLst>
          </p:cNvPr>
          <p:cNvSpPr>
            <a:spLocks noGrp="1"/>
          </p:cNvSpPr>
          <p:nvPr>
            <p:ph type="sldNum" sz="quarter" idx="5"/>
          </p:nvPr>
        </p:nvSpPr>
        <p:spPr/>
        <p:txBody>
          <a:bodyPr/>
          <a:lstStyle/>
          <a:p>
            <a:fld id="{D9B690A9-3C82-402B-916D-F965BB9E407B}" type="slidenum">
              <a:rPr lang="en-US" smtClean="0"/>
              <a:t>11</a:t>
            </a:fld>
            <a:endParaRPr lang="en-US"/>
          </a:p>
        </p:txBody>
      </p:sp>
    </p:spTree>
    <p:extLst>
      <p:ext uri="{BB962C8B-B14F-4D97-AF65-F5344CB8AC3E}">
        <p14:creationId xmlns:p14="http://schemas.microsoft.com/office/powerpoint/2010/main" val="12278494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1C89AA-C2CC-7EBC-9CD2-025A96D3E63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B03849D-AB5F-1E85-7CDD-3A24D06C30A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6AC69CE-B367-6485-B686-2A15F07405AB}"/>
              </a:ext>
            </a:extLst>
          </p:cNvPr>
          <p:cNvSpPr>
            <a:spLocks noGrp="1"/>
          </p:cNvSpPr>
          <p:nvPr>
            <p:ph type="body" idx="1"/>
          </p:nvPr>
        </p:nvSpPr>
        <p:spPr/>
        <p:txBody>
          <a:bodyPr/>
          <a:lstStyle/>
          <a:p>
            <a:r>
              <a:rPr lang="en-US"/>
              <a:t>Within Christianity, varying interpretations of biblical texts can lead to different understandings of authority. This diversity reflects the rich tapestry of beliefs and practices among different denominations.</a:t>
            </a:r>
          </a:p>
        </p:txBody>
      </p:sp>
      <p:sp>
        <p:nvSpPr>
          <p:cNvPr id="4" name="Slide Number Placeholder 3">
            <a:extLst>
              <a:ext uri="{FF2B5EF4-FFF2-40B4-BE49-F238E27FC236}">
                <a16:creationId xmlns:a16="http://schemas.microsoft.com/office/drawing/2014/main" id="{411DF69F-E9D7-40AE-44E4-14802575A9C1}"/>
              </a:ext>
            </a:extLst>
          </p:cNvPr>
          <p:cNvSpPr>
            <a:spLocks noGrp="1"/>
          </p:cNvSpPr>
          <p:nvPr>
            <p:ph type="sldNum" sz="quarter" idx="5"/>
          </p:nvPr>
        </p:nvSpPr>
        <p:spPr/>
        <p:txBody>
          <a:bodyPr/>
          <a:lstStyle/>
          <a:p>
            <a:fld id="{D9B690A9-3C82-402B-916D-F965BB9E407B}" type="slidenum">
              <a:rPr lang="en-US" smtClean="0"/>
              <a:t>12</a:t>
            </a:fld>
            <a:endParaRPr lang="en-US"/>
          </a:p>
        </p:txBody>
      </p:sp>
    </p:spTree>
    <p:extLst>
      <p:ext uri="{BB962C8B-B14F-4D97-AF65-F5344CB8AC3E}">
        <p14:creationId xmlns:p14="http://schemas.microsoft.com/office/powerpoint/2010/main" val="40248173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AE3198-B79C-E363-CB83-A2649AC3594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A15013B-F95E-E691-54A8-CE8BA3FAEEF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37C6361-EA09-3419-0BF7-03E4EB7D74F3}"/>
              </a:ext>
            </a:extLst>
          </p:cNvPr>
          <p:cNvSpPr>
            <a:spLocks noGrp="1"/>
          </p:cNvSpPr>
          <p:nvPr>
            <p:ph type="body" idx="1"/>
          </p:nvPr>
        </p:nvSpPr>
        <p:spPr/>
        <p:txBody>
          <a:bodyPr/>
          <a:lstStyle/>
          <a:p>
            <a:r>
              <a:rPr lang="en-US"/>
              <a:t>Within Christianity, varying interpretations of biblical texts can lead to different understandings of authority. This diversity reflects the rich tapestry of beliefs and practices among different denominations.</a:t>
            </a:r>
          </a:p>
        </p:txBody>
      </p:sp>
      <p:sp>
        <p:nvSpPr>
          <p:cNvPr id="4" name="Slide Number Placeholder 3">
            <a:extLst>
              <a:ext uri="{FF2B5EF4-FFF2-40B4-BE49-F238E27FC236}">
                <a16:creationId xmlns:a16="http://schemas.microsoft.com/office/drawing/2014/main" id="{9C7B109A-788A-85B5-AE98-FF9F5199A1A4}"/>
              </a:ext>
            </a:extLst>
          </p:cNvPr>
          <p:cNvSpPr>
            <a:spLocks noGrp="1"/>
          </p:cNvSpPr>
          <p:nvPr>
            <p:ph type="sldNum" sz="quarter" idx="5"/>
          </p:nvPr>
        </p:nvSpPr>
        <p:spPr/>
        <p:txBody>
          <a:bodyPr/>
          <a:lstStyle/>
          <a:p>
            <a:fld id="{D9B690A9-3C82-402B-916D-F965BB9E407B}" type="slidenum">
              <a:rPr lang="en-US" smtClean="0"/>
              <a:t>13</a:t>
            </a:fld>
            <a:endParaRPr lang="en-US"/>
          </a:p>
        </p:txBody>
      </p:sp>
    </p:spTree>
    <p:extLst>
      <p:ext uri="{BB962C8B-B14F-4D97-AF65-F5344CB8AC3E}">
        <p14:creationId xmlns:p14="http://schemas.microsoft.com/office/powerpoint/2010/main" val="37294086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E701B9-6D17-BF50-53C6-885139A58E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7A06924-DC6C-6C85-EDCB-A3FD70368B1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92889D6-DFBC-3618-137B-B00602D27206}"/>
              </a:ext>
            </a:extLst>
          </p:cNvPr>
          <p:cNvSpPr>
            <a:spLocks noGrp="1"/>
          </p:cNvSpPr>
          <p:nvPr>
            <p:ph type="body" idx="1"/>
          </p:nvPr>
        </p:nvSpPr>
        <p:spPr/>
        <p:txBody>
          <a:bodyPr/>
          <a:lstStyle/>
          <a:p>
            <a:r>
              <a:rPr lang="en-US"/>
              <a:t>Within Christianity, varying interpretations of biblical texts can lead to different understandings of authority. This diversity reflects the rich tapestry of beliefs and practices among different denominations.</a:t>
            </a:r>
          </a:p>
        </p:txBody>
      </p:sp>
      <p:sp>
        <p:nvSpPr>
          <p:cNvPr id="4" name="Slide Number Placeholder 3">
            <a:extLst>
              <a:ext uri="{FF2B5EF4-FFF2-40B4-BE49-F238E27FC236}">
                <a16:creationId xmlns:a16="http://schemas.microsoft.com/office/drawing/2014/main" id="{188AC5C5-442E-D541-BF1B-23DE4E018FE3}"/>
              </a:ext>
            </a:extLst>
          </p:cNvPr>
          <p:cNvSpPr>
            <a:spLocks noGrp="1"/>
          </p:cNvSpPr>
          <p:nvPr>
            <p:ph type="sldNum" sz="quarter" idx="5"/>
          </p:nvPr>
        </p:nvSpPr>
        <p:spPr/>
        <p:txBody>
          <a:bodyPr/>
          <a:lstStyle/>
          <a:p>
            <a:fld id="{D9B690A9-3C82-402B-916D-F965BB9E407B}" type="slidenum">
              <a:rPr lang="en-US" smtClean="0"/>
              <a:t>14</a:t>
            </a:fld>
            <a:endParaRPr lang="en-US"/>
          </a:p>
        </p:txBody>
      </p:sp>
    </p:spTree>
    <p:extLst>
      <p:ext uri="{BB962C8B-B14F-4D97-AF65-F5344CB8AC3E}">
        <p14:creationId xmlns:p14="http://schemas.microsoft.com/office/powerpoint/2010/main" val="117830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C86893-9F9D-38C7-14E8-E6AFA21AEDB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D35C01B-1846-032B-F86C-7A099D330EC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DC507F6-CFA1-D7B0-9DF2-1CA48F1439FE}"/>
              </a:ext>
            </a:extLst>
          </p:cNvPr>
          <p:cNvSpPr>
            <a:spLocks noGrp="1"/>
          </p:cNvSpPr>
          <p:nvPr>
            <p:ph type="body" idx="1"/>
          </p:nvPr>
        </p:nvSpPr>
        <p:spPr/>
        <p:txBody>
          <a:bodyPr/>
          <a:lstStyle/>
          <a:p>
            <a:r>
              <a:rPr lang="en-US"/>
              <a:t>Within Christianity, varying interpretations of biblical texts can lead to different understandings of authority. This diversity reflects the rich tapestry of beliefs and practices among different denominations.</a:t>
            </a:r>
          </a:p>
        </p:txBody>
      </p:sp>
      <p:sp>
        <p:nvSpPr>
          <p:cNvPr id="4" name="Slide Number Placeholder 3">
            <a:extLst>
              <a:ext uri="{FF2B5EF4-FFF2-40B4-BE49-F238E27FC236}">
                <a16:creationId xmlns:a16="http://schemas.microsoft.com/office/drawing/2014/main" id="{D8BA587F-4DBF-CB3D-867C-043799BB4F0D}"/>
              </a:ext>
            </a:extLst>
          </p:cNvPr>
          <p:cNvSpPr>
            <a:spLocks noGrp="1"/>
          </p:cNvSpPr>
          <p:nvPr>
            <p:ph type="sldNum" sz="quarter" idx="5"/>
          </p:nvPr>
        </p:nvSpPr>
        <p:spPr/>
        <p:txBody>
          <a:bodyPr/>
          <a:lstStyle/>
          <a:p>
            <a:fld id="{D9B690A9-3C82-402B-916D-F965BB9E407B}" type="slidenum">
              <a:rPr lang="en-US" smtClean="0"/>
              <a:t>15</a:t>
            </a:fld>
            <a:endParaRPr lang="en-US"/>
          </a:p>
        </p:txBody>
      </p:sp>
    </p:spTree>
    <p:extLst>
      <p:ext uri="{BB962C8B-B14F-4D97-AF65-F5344CB8AC3E}">
        <p14:creationId xmlns:p14="http://schemas.microsoft.com/office/powerpoint/2010/main" val="40334593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EC88D2-1743-8304-BC51-056B3911065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E33E449-3DCC-9729-BF14-FCBEBA90A5B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8197B46-7837-CC5B-F2CF-21C73058113B}"/>
              </a:ext>
            </a:extLst>
          </p:cNvPr>
          <p:cNvSpPr>
            <a:spLocks noGrp="1"/>
          </p:cNvSpPr>
          <p:nvPr>
            <p:ph type="body" idx="1"/>
          </p:nvPr>
        </p:nvSpPr>
        <p:spPr/>
        <p:txBody>
          <a:bodyPr/>
          <a:lstStyle/>
          <a:p>
            <a:r>
              <a:rPr lang="en-US"/>
              <a:t>Within Christianity, varying interpretations of biblical texts can lead to different understandings of authority. This diversity reflects the rich tapestry of beliefs and practices among different denominations.</a:t>
            </a:r>
          </a:p>
        </p:txBody>
      </p:sp>
      <p:sp>
        <p:nvSpPr>
          <p:cNvPr id="4" name="Slide Number Placeholder 3">
            <a:extLst>
              <a:ext uri="{FF2B5EF4-FFF2-40B4-BE49-F238E27FC236}">
                <a16:creationId xmlns:a16="http://schemas.microsoft.com/office/drawing/2014/main" id="{3ED44645-3DC6-21E0-DAAA-69AA1C2E6E0A}"/>
              </a:ext>
            </a:extLst>
          </p:cNvPr>
          <p:cNvSpPr>
            <a:spLocks noGrp="1"/>
          </p:cNvSpPr>
          <p:nvPr>
            <p:ph type="sldNum" sz="quarter" idx="5"/>
          </p:nvPr>
        </p:nvSpPr>
        <p:spPr/>
        <p:txBody>
          <a:bodyPr/>
          <a:lstStyle/>
          <a:p>
            <a:fld id="{D9B690A9-3C82-402B-916D-F965BB9E407B}" type="slidenum">
              <a:rPr lang="en-US" smtClean="0"/>
              <a:t>16</a:t>
            </a:fld>
            <a:endParaRPr lang="en-US"/>
          </a:p>
        </p:txBody>
      </p:sp>
    </p:spTree>
    <p:extLst>
      <p:ext uri="{BB962C8B-B14F-4D97-AF65-F5344CB8AC3E}">
        <p14:creationId xmlns:p14="http://schemas.microsoft.com/office/powerpoint/2010/main" val="4408234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4DEF2F-FB5B-D356-4025-4CE8DA987F6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E9025E7-12CF-5521-D4EB-99BA63FB792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9794480-223F-A390-D043-17218072F48E}"/>
              </a:ext>
            </a:extLst>
          </p:cNvPr>
          <p:cNvSpPr>
            <a:spLocks noGrp="1"/>
          </p:cNvSpPr>
          <p:nvPr>
            <p:ph type="body" idx="1"/>
          </p:nvPr>
        </p:nvSpPr>
        <p:spPr/>
        <p:txBody>
          <a:bodyPr/>
          <a:lstStyle/>
          <a:p>
            <a:r>
              <a:rPr lang="en-US"/>
              <a:t>Within Christianity, varying interpretations of biblical texts can lead to different understandings of authority. This diversity reflects the rich tapestry of beliefs and practices among different denominations.</a:t>
            </a:r>
          </a:p>
        </p:txBody>
      </p:sp>
      <p:sp>
        <p:nvSpPr>
          <p:cNvPr id="4" name="Slide Number Placeholder 3">
            <a:extLst>
              <a:ext uri="{FF2B5EF4-FFF2-40B4-BE49-F238E27FC236}">
                <a16:creationId xmlns:a16="http://schemas.microsoft.com/office/drawing/2014/main" id="{FE9EDB6E-EC66-7C09-EDC5-60DEC574FB8D}"/>
              </a:ext>
            </a:extLst>
          </p:cNvPr>
          <p:cNvSpPr>
            <a:spLocks noGrp="1"/>
          </p:cNvSpPr>
          <p:nvPr>
            <p:ph type="sldNum" sz="quarter" idx="5"/>
          </p:nvPr>
        </p:nvSpPr>
        <p:spPr/>
        <p:txBody>
          <a:bodyPr/>
          <a:lstStyle/>
          <a:p>
            <a:fld id="{D9B690A9-3C82-402B-916D-F965BB9E407B}" type="slidenum">
              <a:rPr lang="en-US" smtClean="0"/>
              <a:t>17</a:t>
            </a:fld>
            <a:endParaRPr lang="en-US"/>
          </a:p>
        </p:txBody>
      </p:sp>
    </p:spTree>
    <p:extLst>
      <p:ext uri="{BB962C8B-B14F-4D97-AF65-F5344CB8AC3E}">
        <p14:creationId xmlns:p14="http://schemas.microsoft.com/office/powerpoint/2010/main" val="28944132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9EC6BA-43F4-404C-3764-ABA07278216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F1F5991-B1DA-F329-A4CA-D5716E1C737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3E6607A-65FB-DB1B-E09B-DDA5E1FFC4E0}"/>
              </a:ext>
            </a:extLst>
          </p:cNvPr>
          <p:cNvSpPr>
            <a:spLocks noGrp="1"/>
          </p:cNvSpPr>
          <p:nvPr>
            <p:ph type="body" idx="1"/>
          </p:nvPr>
        </p:nvSpPr>
        <p:spPr/>
        <p:txBody>
          <a:bodyPr/>
          <a:lstStyle/>
          <a:p>
            <a:r>
              <a:rPr lang="en-US"/>
              <a:t>Within Christianity, varying interpretations of biblical texts can lead to different understandings of authority. This diversity reflects the rich tapestry of beliefs and practices among different denominations.</a:t>
            </a:r>
          </a:p>
        </p:txBody>
      </p:sp>
      <p:sp>
        <p:nvSpPr>
          <p:cNvPr id="4" name="Slide Number Placeholder 3">
            <a:extLst>
              <a:ext uri="{FF2B5EF4-FFF2-40B4-BE49-F238E27FC236}">
                <a16:creationId xmlns:a16="http://schemas.microsoft.com/office/drawing/2014/main" id="{C54621DC-D451-9C62-B7E0-7B0D6F59FAC3}"/>
              </a:ext>
            </a:extLst>
          </p:cNvPr>
          <p:cNvSpPr>
            <a:spLocks noGrp="1"/>
          </p:cNvSpPr>
          <p:nvPr>
            <p:ph type="sldNum" sz="quarter" idx="5"/>
          </p:nvPr>
        </p:nvSpPr>
        <p:spPr/>
        <p:txBody>
          <a:bodyPr/>
          <a:lstStyle/>
          <a:p>
            <a:fld id="{D9B690A9-3C82-402B-916D-F965BB9E407B}" type="slidenum">
              <a:rPr lang="en-US" smtClean="0"/>
              <a:t>18</a:t>
            </a:fld>
            <a:endParaRPr lang="en-US"/>
          </a:p>
        </p:txBody>
      </p:sp>
    </p:spTree>
    <p:extLst>
      <p:ext uri="{BB962C8B-B14F-4D97-AF65-F5344CB8AC3E}">
        <p14:creationId xmlns:p14="http://schemas.microsoft.com/office/powerpoint/2010/main" val="8938517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67FB5D-D189-4214-480F-C1A6C1993AA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1397855-A2F4-A083-1D4E-96AFA579E3F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0485D76-E320-9ACA-2B4B-4B257677D63F}"/>
              </a:ext>
            </a:extLst>
          </p:cNvPr>
          <p:cNvSpPr>
            <a:spLocks noGrp="1"/>
          </p:cNvSpPr>
          <p:nvPr>
            <p:ph type="body" idx="1"/>
          </p:nvPr>
        </p:nvSpPr>
        <p:spPr/>
        <p:txBody>
          <a:bodyPr/>
          <a:lstStyle/>
          <a:p>
            <a:r>
              <a:rPr lang="en-US"/>
              <a:t>Within Christianity, varying interpretations of biblical texts can lead to different understandings of authority. This diversity reflects the rich tapestry of beliefs and practices among different denominations.</a:t>
            </a:r>
          </a:p>
        </p:txBody>
      </p:sp>
      <p:sp>
        <p:nvSpPr>
          <p:cNvPr id="4" name="Slide Number Placeholder 3">
            <a:extLst>
              <a:ext uri="{FF2B5EF4-FFF2-40B4-BE49-F238E27FC236}">
                <a16:creationId xmlns:a16="http://schemas.microsoft.com/office/drawing/2014/main" id="{13ADB0CB-E07D-75E5-FE80-54F6CFE8EA32}"/>
              </a:ext>
            </a:extLst>
          </p:cNvPr>
          <p:cNvSpPr>
            <a:spLocks noGrp="1"/>
          </p:cNvSpPr>
          <p:nvPr>
            <p:ph type="sldNum" sz="quarter" idx="5"/>
          </p:nvPr>
        </p:nvSpPr>
        <p:spPr/>
        <p:txBody>
          <a:bodyPr/>
          <a:lstStyle/>
          <a:p>
            <a:fld id="{D9B690A9-3C82-402B-916D-F965BB9E407B}" type="slidenum">
              <a:rPr lang="en-US" smtClean="0"/>
              <a:t>19</a:t>
            </a:fld>
            <a:endParaRPr lang="en-US"/>
          </a:p>
        </p:txBody>
      </p:sp>
    </p:spTree>
    <p:extLst>
      <p:ext uri="{BB962C8B-B14F-4D97-AF65-F5344CB8AC3E}">
        <p14:creationId xmlns:p14="http://schemas.microsoft.com/office/powerpoint/2010/main" val="3475103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A10808-7E8B-D7D5-B669-D729306B4B2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01D1A32-971E-D54E-7B89-B97111DE6CF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6DC48F-6AE9-FFC6-DB96-BCD11C6B8787}"/>
              </a:ext>
            </a:extLst>
          </p:cNvPr>
          <p:cNvSpPr>
            <a:spLocks noGrp="1"/>
          </p:cNvSpPr>
          <p:nvPr>
            <p:ph type="body" idx="1"/>
          </p:nvPr>
        </p:nvSpPr>
        <p:spPr/>
        <p:txBody>
          <a:bodyPr/>
          <a:lstStyle/>
          <a:p>
            <a:r>
              <a:rPr lang="en-US"/>
              <a:t>Biblical authority refers to the belief that the Bible is the inspired word of God and serves as the ultimate guide for faith and morals. It emphasizes the importance of scripture in shaping beliefs and behaviors.</a:t>
            </a:r>
          </a:p>
        </p:txBody>
      </p:sp>
      <p:sp>
        <p:nvSpPr>
          <p:cNvPr id="4" name="Slide Number Placeholder 3">
            <a:extLst>
              <a:ext uri="{FF2B5EF4-FFF2-40B4-BE49-F238E27FC236}">
                <a16:creationId xmlns:a16="http://schemas.microsoft.com/office/drawing/2014/main" id="{1C12898D-8269-2C72-7240-C24508FE53C2}"/>
              </a:ext>
            </a:extLst>
          </p:cNvPr>
          <p:cNvSpPr>
            <a:spLocks noGrp="1"/>
          </p:cNvSpPr>
          <p:nvPr>
            <p:ph type="sldNum" sz="quarter" idx="5"/>
          </p:nvPr>
        </p:nvSpPr>
        <p:spPr/>
        <p:txBody>
          <a:bodyPr/>
          <a:lstStyle/>
          <a:p>
            <a:fld id="{D9B690A9-3C82-402B-916D-F965BB9E407B}" type="slidenum">
              <a:rPr lang="en-US" smtClean="0"/>
              <a:t>2</a:t>
            </a:fld>
            <a:endParaRPr lang="en-US"/>
          </a:p>
        </p:txBody>
      </p:sp>
    </p:spTree>
    <p:extLst>
      <p:ext uri="{BB962C8B-B14F-4D97-AF65-F5344CB8AC3E}">
        <p14:creationId xmlns:p14="http://schemas.microsoft.com/office/powerpoint/2010/main" val="21542000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Biblical authority refers to the belief that the Bible is the inspired word of God and serves as the ultimate guide for faith and morals. It emphasizes the importance of scripture in shaping beliefs and behaviors.</a:t>
            </a:r>
          </a:p>
        </p:txBody>
      </p:sp>
      <p:sp>
        <p:nvSpPr>
          <p:cNvPr id="4" name="Slide Number Placeholder 3"/>
          <p:cNvSpPr>
            <a:spLocks noGrp="1"/>
          </p:cNvSpPr>
          <p:nvPr>
            <p:ph type="sldNum" sz="quarter" idx="5"/>
          </p:nvPr>
        </p:nvSpPr>
        <p:spPr/>
        <p:txBody>
          <a:bodyPr/>
          <a:lstStyle/>
          <a:p>
            <a:fld id="{D9B690A9-3C82-402B-916D-F965BB9E407B}" type="slidenum">
              <a:rPr lang="en-US" smtClean="0"/>
              <a:t>3</a:t>
            </a:fld>
            <a:endParaRPr lang="en-US"/>
          </a:p>
        </p:txBody>
      </p:sp>
    </p:spTree>
    <p:extLst>
      <p:ext uri="{BB962C8B-B14F-4D97-AF65-F5344CB8AC3E}">
        <p14:creationId xmlns:p14="http://schemas.microsoft.com/office/powerpoint/2010/main" val="1841921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authority of the Bible has evolved over centuries, influenced by historical events, theological debates, and cultural shifts. Understanding this context helps to appreciate its significance in contemporary faith.</a:t>
            </a:r>
          </a:p>
        </p:txBody>
      </p:sp>
      <p:sp>
        <p:nvSpPr>
          <p:cNvPr id="4" name="Slide Number Placeholder 3"/>
          <p:cNvSpPr>
            <a:spLocks noGrp="1"/>
          </p:cNvSpPr>
          <p:nvPr>
            <p:ph type="sldNum" sz="quarter" idx="5"/>
          </p:nvPr>
        </p:nvSpPr>
        <p:spPr/>
        <p:txBody>
          <a:bodyPr/>
          <a:lstStyle/>
          <a:p>
            <a:fld id="{D9B690A9-3C82-402B-916D-F965BB9E407B}" type="slidenum">
              <a:rPr lang="en-US" smtClean="0"/>
              <a:t>4</a:t>
            </a:fld>
            <a:endParaRPr lang="en-US"/>
          </a:p>
        </p:txBody>
      </p:sp>
    </p:spTree>
    <p:extLst>
      <p:ext uri="{BB962C8B-B14F-4D97-AF65-F5344CB8AC3E}">
        <p14:creationId xmlns:p14="http://schemas.microsoft.com/office/powerpoint/2010/main" val="17013635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17CACC-56AB-E3E5-419F-A833EEDBBC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0354FA7-71D1-215F-518F-E1707C992CF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2D8FEF4-0F16-0B3D-3925-1F16DE32A50F}"/>
              </a:ext>
            </a:extLst>
          </p:cNvPr>
          <p:cNvSpPr>
            <a:spLocks noGrp="1"/>
          </p:cNvSpPr>
          <p:nvPr>
            <p:ph type="body" idx="1"/>
          </p:nvPr>
        </p:nvSpPr>
        <p:spPr/>
        <p:txBody>
          <a:bodyPr/>
          <a:lstStyle/>
          <a:p>
            <a:r>
              <a:rPr lang="en-US"/>
              <a:t>The authority of the Bible has evolved over centuries, influenced by historical events, theological debates, and cultural shifts. Understanding this context helps to appreciate its significance in contemporary faith.</a:t>
            </a:r>
          </a:p>
        </p:txBody>
      </p:sp>
      <p:sp>
        <p:nvSpPr>
          <p:cNvPr id="4" name="Slide Number Placeholder 3">
            <a:extLst>
              <a:ext uri="{FF2B5EF4-FFF2-40B4-BE49-F238E27FC236}">
                <a16:creationId xmlns:a16="http://schemas.microsoft.com/office/drawing/2014/main" id="{64B07E9B-6343-EEC1-A0A6-A6523DE3FB9A}"/>
              </a:ext>
            </a:extLst>
          </p:cNvPr>
          <p:cNvSpPr>
            <a:spLocks noGrp="1"/>
          </p:cNvSpPr>
          <p:nvPr>
            <p:ph type="sldNum" sz="quarter" idx="5"/>
          </p:nvPr>
        </p:nvSpPr>
        <p:spPr/>
        <p:txBody>
          <a:bodyPr/>
          <a:lstStyle/>
          <a:p>
            <a:fld id="{D9B690A9-3C82-402B-916D-F965BB9E407B}" type="slidenum">
              <a:rPr lang="en-US" smtClean="0"/>
              <a:t>5</a:t>
            </a:fld>
            <a:endParaRPr lang="en-US"/>
          </a:p>
        </p:txBody>
      </p:sp>
    </p:spTree>
    <p:extLst>
      <p:ext uri="{BB962C8B-B14F-4D97-AF65-F5344CB8AC3E}">
        <p14:creationId xmlns:p14="http://schemas.microsoft.com/office/powerpoint/2010/main" val="29618127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Within Christianity, varying interpretations of biblical texts can lead to different understandings of authority. This diversity reflects the rich tapestry of beliefs and practices among different denominations.</a:t>
            </a:r>
          </a:p>
        </p:txBody>
      </p:sp>
      <p:sp>
        <p:nvSpPr>
          <p:cNvPr id="4" name="Slide Number Placeholder 3"/>
          <p:cNvSpPr>
            <a:spLocks noGrp="1"/>
          </p:cNvSpPr>
          <p:nvPr>
            <p:ph type="sldNum" sz="quarter" idx="5"/>
          </p:nvPr>
        </p:nvSpPr>
        <p:spPr/>
        <p:txBody>
          <a:bodyPr/>
          <a:lstStyle/>
          <a:p>
            <a:fld id="{D9B690A9-3C82-402B-916D-F965BB9E407B}" type="slidenum">
              <a:rPr lang="en-US" smtClean="0"/>
              <a:t>6</a:t>
            </a:fld>
            <a:endParaRPr lang="en-US"/>
          </a:p>
        </p:txBody>
      </p:sp>
    </p:spTree>
    <p:extLst>
      <p:ext uri="{BB962C8B-B14F-4D97-AF65-F5344CB8AC3E}">
        <p14:creationId xmlns:p14="http://schemas.microsoft.com/office/powerpoint/2010/main" val="416887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D9311E-EA27-F135-6BF2-0B18027C25A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70F4D02-CE10-3C26-0F78-BFF099A6878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F50C80-85CA-ECFE-8DC3-0A6D4C4FD282}"/>
              </a:ext>
            </a:extLst>
          </p:cNvPr>
          <p:cNvSpPr>
            <a:spLocks noGrp="1"/>
          </p:cNvSpPr>
          <p:nvPr>
            <p:ph type="body" idx="1"/>
          </p:nvPr>
        </p:nvSpPr>
        <p:spPr/>
        <p:txBody>
          <a:bodyPr/>
          <a:lstStyle/>
          <a:p>
            <a:r>
              <a:rPr lang="en-US"/>
              <a:t>Within Christianity, varying interpretations of biblical texts can lead to different understandings of authority. This diversity reflects the rich tapestry of beliefs and practices among different denominations.</a:t>
            </a:r>
          </a:p>
        </p:txBody>
      </p:sp>
      <p:sp>
        <p:nvSpPr>
          <p:cNvPr id="4" name="Slide Number Placeholder 3">
            <a:extLst>
              <a:ext uri="{FF2B5EF4-FFF2-40B4-BE49-F238E27FC236}">
                <a16:creationId xmlns:a16="http://schemas.microsoft.com/office/drawing/2014/main" id="{DD0B8D0C-A4B5-29C5-7A3C-04B7B67D4F86}"/>
              </a:ext>
            </a:extLst>
          </p:cNvPr>
          <p:cNvSpPr>
            <a:spLocks noGrp="1"/>
          </p:cNvSpPr>
          <p:nvPr>
            <p:ph type="sldNum" sz="quarter" idx="5"/>
          </p:nvPr>
        </p:nvSpPr>
        <p:spPr/>
        <p:txBody>
          <a:bodyPr/>
          <a:lstStyle/>
          <a:p>
            <a:fld id="{D9B690A9-3C82-402B-916D-F965BB9E407B}" type="slidenum">
              <a:rPr lang="en-US" smtClean="0"/>
              <a:t>7</a:t>
            </a:fld>
            <a:endParaRPr lang="en-US"/>
          </a:p>
        </p:txBody>
      </p:sp>
    </p:spTree>
    <p:extLst>
      <p:ext uri="{BB962C8B-B14F-4D97-AF65-F5344CB8AC3E}">
        <p14:creationId xmlns:p14="http://schemas.microsoft.com/office/powerpoint/2010/main" val="42161648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D6AFC4-AB40-115D-95B0-7AB134AFE97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646B80C-9043-9497-E552-55EBA4527FF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203850C-E4D1-C57F-AA1C-8B166C40436F}"/>
              </a:ext>
            </a:extLst>
          </p:cNvPr>
          <p:cNvSpPr>
            <a:spLocks noGrp="1"/>
          </p:cNvSpPr>
          <p:nvPr>
            <p:ph type="body" idx="1"/>
          </p:nvPr>
        </p:nvSpPr>
        <p:spPr/>
        <p:txBody>
          <a:bodyPr/>
          <a:lstStyle/>
          <a:p>
            <a:r>
              <a:rPr lang="en-US"/>
              <a:t>Within Christianity, varying interpretations of biblical texts can lead to different understandings of authority. This diversity reflects the rich tapestry of beliefs and practices among different denominations.</a:t>
            </a:r>
          </a:p>
        </p:txBody>
      </p:sp>
      <p:sp>
        <p:nvSpPr>
          <p:cNvPr id="4" name="Slide Number Placeholder 3">
            <a:extLst>
              <a:ext uri="{FF2B5EF4-FFF2-40B4-BE49-F238E27FC236}">
                <a16:creationId xmlns:a16="http://schemas.microsoft.com/office/drawing/2014/main" id="{5C2150FE-1B6A-1601-154F-B85A50445002}"/>
              </a:ext>
            </a:extLst>
          </p:cNvPr>
          <p:cNvSpPr>
            <a:spLocks noGrp="1"/>
          </p:cNvSpPr>
          <p:nvPr>
            <p:ph type="sldNum" sz="quarter" idx="5"/>
          </p:nvPr>
        </p:nvSpPr>
        <p:spPr/>
        <p:txBody>
          <a:bodyPr/>
          <a:lstStyle/>
          <a:p>
            <a:fld id="{D9B690A9-3C82-402B-916D-F965BB9E407B}" type="slidenum">
              <a:rPr lang="en-US" smtClean="0"/>
              <a:t>8</a:t>
            </a:fld>
            <a:endParaRPr lang="en-US"/>
          </a:p>
        </p:txBody>
      </p:sp>
    </p:spTree>
    <p:extLst>
      <p:ext uri="{BB962C8B-B14F-4D97-AF65-F5344CB8AC3E}">
        <p14:creationId xmlns:p14="http://schemas.microsoft.com/office/powerpoint/2010/main" val="30549703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F5DD49-7CAB-A581-063C-A0BF6DED080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1DEAD12-7C47-5186-E9F1-B1CCF950B5F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376CAE9-C2CB-BC81-6B32-12902C08CF3B}"/>
              </a:ext>
            </a:extLst>
          </p:cNvPr>
          <p:cNvSpPr>
            <a:spLocks noGrp="1"/>
          </p:cNvSpPr>
          <p:nvPr>
            <p:ph type="body" idx="1"/>
          </p:nvPr>
        </p:nvSpPr>
        <p:spPr/>
        <p:txBody>
          <a:bodyPr/>
          <a:lstStyle/>
          <a:p>
            <a:r>
              <a:rPr lang="en-US"/>
              <a:t>Within Christianity, varying interpretations of biblical texts can lead to different understandings of authority. This diversity reflects the rich tapestry of beliefs and practices among different denominations.</a:t>
            </a:r>
          </a:p>
        </p:txBody>
      </p:sp>
      <p:sp>
        <p:nvSpPr>
          <p:cNvPr id="4" name="Slide Number Placeholder 3">
            <a:extLst>
              <a:ext uri="{FF2B5EF4-FFF2-40B4-BE49-F238E27FC236}">
                <a16:creationId xmlns:a16="http://schemas.microsoft.com/office/drawing/2014/main" id="{EC827780-85F6-BB28-97D4-A2A02425A732}"/>
              </a:ext>
            </a:extLst>
          </p:cNvPr>
          <p:cNvSpPr>
            <a:spLocks noGrp="1"/>
          </p:cNvSpPr>
          <p:nvPr>
            <p:ph type="sldNum" sz="quarter" idx="5"/>
          </p:nvPr>
        </p:nvSpPr>
        <p:spPr/>
        <p:txBody>
          <a:bodyPr/>
          <a:lstStyle/>
          <a:p>
            <a:fld id="{D9B690A9-3C82-402B-916D-F965BB9E407B}" type="slidenum">
              <a:rPr lang="en-US" smtClean="0"/>
              <a:t>9</a:t>
            </a:fld>
            <a:endParaRPr lang="en-US"/>
          </a:p>
        </p:txBody>
      </p:sp>
    </p:spTree>
    <p:extLst>
      <p:ext uri="{BB962C8B-B14F-4D97-AF65-F5344CB8AC3E}">
        <p14:creationId xmlns:p14="http://schemas.microsoft.com/office/powerpoint/2010/main" val="2332369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64B1A-9DBF-4DFD-CBD6-D4206DF2ED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60B4F2A-F193-C631-CDA4-F161566441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4C8E995-D3E2-59D0-5A7D-2B64959ECC76}"/>
              </a:ext>
            </a:extLst>
          </p:cNvPr>
          <p:cNvSpPr>
            <a:spLocks noGrp="1"/>
          </p:cNvSpPr>
          <p:nvPr>
            <p:ph type="dt" sz="half" idx="10"/>
          </p:nvPr>
        </p:nvSpPr>
        <p:spPr/>
        <p:txBody>
          <a:bodyPr/>
          <a:lstStyle/>
          <a:p>
            <a:fld id="{568C3840-A20C-419E-91EE-FFC17DCCD7F0}" type="datetimeFigureOut">
              <a:rPr lang="en-US" smtClean="0"/>
              <a:t>3/24/2025</a:t>
            </a:fld>
            <a:endParaRPr lang="en-US"/>
          </a:p>
        </p:txBody>
      </p:sp>
      <p:sp>
        <p:nvSpPr>
          <p:cNvPr id="5" name="Footer Placeholder 4">
            <a:extLst>
              <a:ext uri="{FF2B5EF4-FFF2-40B4-BE49-F238E27FC236}">
                <a16:creationId xmlns:a16="http://schemas.microsoft.com/office/drawing/2014/main" id="{3238D905-C84F-371D-6BBA-76F9CA20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2B8102-6EC4-7A02-44E7-410E86ACAA76}"/>
              </a:ext>
            </a:extLst>
          </p:cNvPr>
          <p:cNvSpPr>
            <a:spLocks noGrp="1"/>
          </p:cNvSpPr>
          <p:nvPr>
            <p:ph type="sldNum" sz="quarter" idx="12"/>
          </p:nvPr>
        </p:nvSpPr>
        <p:spPr/>
        <p:txBody>
          <a:bodyPr/>
          <a:lstStyle/>
          <a:p>
            <a:fld id="{9A570935-A2A4-4AD1-84AE-0B45CFEF7B05}" type="slidenum">
              <a:rPr lang="en-US" smtClean="0"/>
              <a:t>‹#›</a:t>
            </a:fld>
            <a:endParaRPr lang="en-US"/>
          </a:p>
        </p:txBody>
      </p:sp>
    </p:spTree>
    <p:extLst>
      <p:ext uri="{BB962C8B-B14F-4D97-AF65-F5344CB8AC3E}">
        <p14:creationId xmlns:p14="http://schemas.microsoft.com/office/powerpoint/2010/main" val="343617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B178A-BDA5-6700-E0D1-F32F8AA1D4F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B2D491D-8E0A-BF34-FB90-EE0FC79ED7F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21398E-967D-2010-974C-D1B75A5F0E8A}"/>
              </a:ext>
            </a:extLst>
          </p:cNvPr>
          <p:cNvSpPr>
            <a:spLocks noGrp="1"/>
          </p:cNvSpPr>
          <p:nvPr>
            <p:ph type="dt" sz="half" idx="10"/>
          </p:nvPr>
        </p:nvSpPr>
        <p:spPr/>
        <p:txBody>
          <a:bodyPr/>
          <a:lstStyle/>
          <a:p>
            <a:fld id="{568C3840-A20C-419E-91EE-FFC17DCCD7F0}" type="datetimeFigureOut">
              <a:rPr lang="en-US" smtClean="0"/>
              <a:t>3/24/2025</a:t>
            </a:fld>
            <a:endParaRPr lang="en-US"/>
          </a:p>
        </p:txBody>
      </p:sp>
      <p:sp>
        <p:nvSpPr>
          <p:cNvPr id="5" name="Footer Placeholder 4">
            <a:extLst>
              <a:ext uri="{FF2B5EF4-FFF2-40B4-BE49-F238E27FC236}">
                <a16:creationId xmlns:a16="http://schemas.microsoft.com/office/drawing/2014/main" id="{D6B48350-1448-C87E-E88E-6EAD483442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5F0DE1-D710-CFD9-C5C9-0C1E8F898B2A}"/>
              </a:ext>
            </a:extLst>
          </p:cNvPr>
          <p:cNvSpPr>
            <a:spLocks noGrp="1"/>
          </p:cNvSpPr>
          <p:nvPr>
            <p:ph type="sldNum" sz="quarter" idx="12"/>
          </p:nvPr>
        </p:nvSpPr>
        <p:spPr/>
        <p:txBody>
          <a:bodyPr/>
          <a:lstStyle/>
          <a:p>
            <a:fld id="{9A570935-A2A4-4AD1-84AE-0B45CFEF7B05}" type="slidenum">
              <a:rPr lang="en-US" smtClean="0"/>
              <a:t>‹#›</a:t>
            </a:fld>
            <a:endParaRPr lang="en-US"/>
          </a:p>
        </p:txBody>
      </p:sp>
    </p:spTree>
    <p:extLst>
      <p:ext uri="{BB962C8B-B14F-4D97-AF65-F5344CB8AC3E}">
        <p14:creationId xmlns:p14="http://schemas.microsoft.com/office/powerpoint/2010/main" val="1417315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977246-BA73-BAC9-E9FD-72B1069693F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9EF3957-CA2A-5A83-14F7-A0CECF64CCB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3A945D-BA25-5869-6ECB-A4D5C9B488F3}"/>
              </a:ext>
            </a:extLst>
          </p:cNvPr>
          <p:cNvSpPr>
            <a:spLocks noGrp="1"/>
          </p:cNvSpPr>
          <p:nvPr>
            <p:ph type="dt" sz="half" idx="10"/>
          </p:nvPr>
        </p:nvSpPr>
        <p:spPr/>
        <p:txBody>
          <a:bodyPr/>
          <a:lstStyle/>
          <a:p>
            <a:fld id="{568C3840-A20C-419E-91EE-FFC17DCCD7F0}" type="datetimeFigureOut">
              <a:rPr lang="en-US" smtClean="0"/>
              <a:t>3/24/2025</a:t>
            </a:fld>
            <a:endParaRPr lang="en-US"/>
          </a:p>
        </p:txBody>
      </p:sp>
      <p:sp>
        <p:nvSpPr>
          <p:cNvPr id="5" name="Footer Placeholder 4">
            <a:extLst>
              <a:ext uri="{FF2B5EF4-FFF2-40B4-BE49-F238E27FC236}">
                <a16:creationId xmlns:a16="http://schemas.microsoft.com/office/drawing/2014/main" id="{D64C6DC1-14B7-43DD-6CAF-1542E80A04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7C8A4F-2138-5B6E-AB14-BE680345C90D}"/>
              </a:ext>
            </a:extLst>
          </p:cNvPr>
          <p:cNvSpPr>
            <a:spLocks noGrp="1"/>
          </p:cNvSpPr>
          <p:nvPr>
            <p:ph type="sldNum" sz="quarter" idx="12"/>
          </p:nvPr>
        </p:nvSpPr>
        <p:spPr/>
        <p:txBody>
          <a:bodyPr/>
          <a:lstStyle/>
          <a:p>
            <a:fld id="{9A570935-A2A4-4AD1-84AE-0B45CFEF7B05}" type="slidenum">
              <a:rPr lang="en-US" smtClean="0"/>
              <a:t>‹#›</a:t>
            </a:fld>
            <a:endParaRPr lang="en-US"/>
          </a:p>
        </p:txBody>
      </p:sp>
    </p:spTree>
    <p:extLst>
      <p:ext uri="{BB962C8B-B14F-4D97-AF65-F5344CB8AC3E}">
        <p14:creationId xmlns:p14="http://schemas.microsoft.com/office/powerpoint/2010/main" val="1805449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B29DE-797C-BB96-0685-3E0E401E45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991940-F567-C580-A83A-CDAE7E78C7A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D90115-BCC6-10E4-F805-5E1819F62F38}"/>
              </a:ext>
            </a:extLst>
          </p:cNvPr>
          <p:cNvSpPr>
            <a:spLocks noGrp="1"/>
          </p:cNvSpPr>
          <p:nvPr>
            <p:ph type="dt" sz="half" idx="10"/>
          </p:nvPr>
        </p:nvSpPr>
        <p:spPr/>
        <p:txBody>
          <a:bodyPr/>
          <a:lstStyle/>
          <a:p>
            <a:fld id="{568C3840-A20C-419E-91EE-FFC17DCCD7F0}" type="datetimeFigureOut">
              <a:rPr lang="en-US" smtClean="0"/>
              <a:t>3/24/2025</a:t>
            </a:fld>
            <a:endParaRPr lang="en-US"/>
          </a:p>
        </p:txBody>
      </p:sp>
      <p:sp>
        <p:nvSpPr>
          <p:cNvPr id="5" name="Footer Placeholder 4">
            <a:extLst>
              <a:ext uri="{FF2B5EF4-FFF2-40B4-BE49-F238E27FC236}">
                <a16:creationId xmlns:a16="http://schemas.microsoft.com/office/drawing/2014/main" id="{A38066A6-41B4-E363-463A-6FDAE84602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008EFA-FD63-B8EB-441B-F434B71347BA}"/>
              </a:ext>
            </a:extLst>
          </p:cNvPr>
          <p:cNvSpPr>
            <a:spLocks noGrp="1"/>
          </p:cNvSpPr>
          <p:nvPr>
            <p:ph type="sldNum" sz="quarter" idx="12"/>
          </p:nvPr>
        </p:nvSpPr>
        <p:spPr/>
        <p:txBody>
          <a:bodyPr/>
          <a:lstStyle/>
          <a:p>
            <a:fld id="{9A570935-A2A4-4AD1-84AE-0B45CFEF7B05}" type="slidenum">
              <a:rPr lang="en-US" smtClean="0"/>
              <a:t>‹#›</a:t>
            </a:fld>
            <a:endParaRPr lang="en-US"/>
          </a:p>
        </p:txBody>
      </p:sp>
    </p:spTree>
    <p:extLst>
      <p:ext uri="{BB962C8B-B14F-4D97-AF65-F5344CB8AC3E}">
        <p14:creationId xmlns:p14="http://schemas.microsoft.com/office/powerpoint/2010/main" val="2004137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CC6B9-E76D-1A59-E6B0-123D803E317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2DC269-A3E6-30ED-BA2D-7188A885A6B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165A2E3-1670-7242-9118-6744B7010337}"/>
              </a:ext>
            </a:extLst>
          </p:cNvPr>
          <p:cNvSpPr>
            <a:spLocks noGrp="1"/>
          </p:cNvSpPr>
          <p:nvPr>
            <p:ph type="dt" sz="half" idx="10"/>
          </p:nvPr>
        </p:nvSpPr>
        <p:spPr/>
        <p:txBody>
          <a:bodyPr/>
          <a:lstStyle/>
          <a:p>
            <a:fld id="{568C3840-A20C-419E-91EE-FFC17DCCD7F0}" type="datetimeFigureOut">
              <a:rPr lang="en-US" smtClean="0"/>
              <a:t>3/24/2025</a:t>
            </a:fld>
            <a:endParaRPr lang="en-US"/>
          </a:p>
        </p:txBody>
      </p:sp>
      <p:sp>
        <p:nvSpPr>
          <p:cNvPr id="5" name="Footer Placeholder 4">
            <a:extLst>
              <a:ext uri="{FF2B5EF4-FFF2-40B4-BE49-F238E27FC236}">
                <a16:creationId xmlns:a16="http://schemas.microsoft.com/office/drawing/2014/main" id="{BA1E01C4-E049-0F81-F627-2D1D2FC6F6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CE4DC2-D9CB-90AC-C487-C4F58BBC8E77}"/>
              </a:ext>
            </a:extLst>
          </p:cNvPr>
          <p:cNvSpPr>
            <a:spLocks noGrp="1"/>
          </p:cNvSpPr>
          <p:nvPr>
            <p:ph type="sldNum" sz="quarter" idx="12"/>
          </p:nvPr>
        </p:nvSpPr>
        <p:spPr/>
        <p:txBody>
          <a:bodyPr/>
          <a:lstStyle/>
          <a:p>
            <a:fld id="{9A570935-A2A4-4AD1-84AE-0B45CFEF7B05}" type="slidenum">
              <a:rPr lang="en-US" smtClean="0"/>
              <a:t>‹#›</a:t>
            </a:fld>
            <a:endParaRPr lang="en-US"/>
          </a:p>
        </p:txBody>
      </p:sp>
    </p:spTree>
    <p:extLst>
      <p:ext uri="{BB962C8B-B14F-4D97-AF65-F5344CB8AC3E}">
        <p14:creationId xmlns:p14="http://schemas.microsoft.com/office/powerpoint/2010/main" val="429913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DE4A5-87C8-049C-4009-9FD7461E86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70A79E-13FB-6A8C-9BD3-A0932C9CF1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E008F14-CC5F-936F-7358-9FA5596E280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DB9232F-5D18-D33C-C54C-F701F4F82837}"/>
              </a:ext>
            </a:extLst>
          </p:cNvPr>
          <p:cNvSpPr>
            <a:spLocks noGrp="1"/>
          </p:cNvSpPr>
          <p:nvPr>
            <p:ph type="dt" sz="half" idx="10"/>
          </p:nvPr>
        </p:nvSpPr>
        <p:spPr/>
        <p:txBody>
          <a:bodyPr/>
          <a:lstStyle/>
          <a:p>
            <a:fld id="{568C3840-A20C-419E-91EE-FFC17DCCD7F0}" type="datetimeFigureOut">
              <a:rPr lang="en-US" smtClean="0"/>
              <a:t>3/24/2025</a:t>
            </a:fld>
            <a:endParaRPr lang="en-US"/>
          </a:p>
        </p:txBody>
      </p:sp>
      <p:sp>
        <p:nvSpPr>
          <p:cNvPr id="6" name="Footer Placeholder 5">
            <a:extLst>
              <a:ext uri="{FF2B5EF4-FFF2-40B4-BE49-F238E27FC236}">
                <a16:creationId xmlns:a16="http://schemas.microsoft.com/office/drawing/2014/main" id="{668CEDD0-1CEC-0CC6-18D9-8EE5FE2DE6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4F89E7-58B3-25F2-DD70-930DE012409E}"/>
              </a:ext>
            </a:extLst>
          </p:cNvPr>
          <p:cNvSpPr>
            <a:spLocks noGrp="1"/>
          </p:cNvSpPr>
          <p:nvPr>
            <p:ph type="sldNum" sz="quarter" idx="12"/>
          </p:nvPr>
        </p:nvSpPr>
        <p:spPr/>
        <p:txBody>
          <a:bodyPr/>
          <a:lstStyle/>
          <a:p>
            <a:fld id="{9A570935-A2A4-4AD1-84AE-0B45CFEF7B05}" type="slidenum">
              <a:rPr lang="en-US" smtClean="0"/>
              <a:t>‹#›</a:t>
            </a:fld>
            <a:endParaRPr lang="en-US"/>
          </a:p>
        </p:txBody>
      </p:sp>
    </p:spTree>
    <p:extLst>
      <p:ext uri="{BB962C8B-B14F-4D97-AF65-F5344CB8AC3E}">
        <p14:creationId xmlns:p14="http://schemas.microsoft.com/office/powerpoint/2010/main" val="990427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3E139-186C-6F9D-E33E-D051957ED24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9E14D16-6429-B943-3B18-C5CCF29985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07B35A-44F3-289B-3303-E0F9D0A9193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CE23B6-8E9E-DBC2-169F-F799570FFB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96E8180-9830-CFA8-6A31-058BE4BC858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B467996-7EAF-E865-E4A1-AA34E3F6E4A9}"/>
              </a:ext>
            </a:extLst>
          </p:cNvPr>
          <p:cNvSpPr>
            <a:spLocks noGrp="1"/>
          </p:cNvSpPr>
          <p:nvPr>
            <p:ph type="dt" sz="half" idx="10"/>
          </p:nvPr>
        </p:nvSpPr>
        <p:spPr/>
        <p:txBody>
          <a:bodyPr/>
          <a:lstStyle/>
          <a:p>
            <a:fld id="{568C3840-A20C-419E-91EE-FFC17DCCD7F0}" type="datetimeFigureOut">
              <a:rPr lang="en-US" smtClean="0"/>
              <a:t>3/24/2025</a:t>
            </a:fld>
            <a:endParaRPr lang="en-US"/>
          </a:p>
        </p:txBody>
      </p:sp>
      <p:sp>
        <p:nvSpPr>
          <p:cNvPr id="8" name="Footer Placeholder 7">
            <a:extLst>
              <a:ext uri="{FF2B5EF4-FFF2-40B4-BE49-F238E27FC236}">
                <a16:creationId xmlns:a16="http://schemas.microsoft.com/office/drawing/2014/main" id="{AE896152-79CF-6927-00E9-04A913C5585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488EB69-7FBB-8480-14A8-DDBA46543E17}"/>
              </a:ext>
            </a:extLst>
          </p:cNvPr>
          <p:cNvSpPr>
            <a:spLocks noGrp="1"/>
          </p:cNvSpPr>
          <p:nvPr>
            <p:ph type="sldNum" sz="quarter" idx="12"/>
          </p:nvPr>
        </p:nvSpPr>
        <p:spPr/>
        <p:txBody>
          <a:bodyPr/>
          <a:lstStyle/>
          <a:p>
            <a:fld id="{9A570935-A2A4-4AD1-84AE-0B45CFEF7B05}" type="slidenum">
              <a:rPr lang="en-US" smtClean="0"/>
              <a:t>‹#›</a:t>
            </a:fld>
            <a:endParaRPr lang="en-US"/>
          </a:p>
        </p:txBody>
      </p:sp>
    </p:spTree>
    <p:extLst>
      <p:ext uri="{BB962C8B-B14F-4D97-AF65-F5344CB8AC3E}">
        <p14:creationId xmlns:p14="http://schemas.microsoft.com/office/powerpoint/2010/main" val="3716944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904EC-F55D-54B7-7EAB-88894F736D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0AA2241-DC9E-5921-DB33-DA66BDF0F80B}"/>
              </a:ext>
            </a:extLst>
          </p:cNvPr>
          <p:cNvSpPr>
            <a:spLocks noGrp="1"/>
          </p:cNvSpPr>
          <p:nvPr>
            <p:ph type="dt" sz="half" idx="10"/>
          </p:nvPr>
        </p:nvSpPr>
        <p:spPr/>
        <p:txBody>
          <a:bodyPr/>
          <a:lstStyle/>
          <a:p>
            <a:fld id="{568C3840-A20C-419E-91EE-FFC17DCCD7F0}" type="datetimeFigureOut">
              <a:rPr lang="en-US" smtClean="0"/>
              <a:t>3/24/2025</a:t>
            </a:fld>
            <a:endParaRPr lang="en-US"/>
          </a:p>
        </p:txBody>
      </p:sp>
      <p:sp>
        <p:nvSpPr>
          <p:cNvPr id="4" name="Footer Placeholder 3">
            <a:extLst>
              <a:ext uri="{FF2B5EF4-FFF2-40B4-BE49-F238E27FC236}">
                <a16:creationId xmlns:a16="http://schemas.microsoft.com/office/drawing/2014/main" id="{4AF656BF-8B38-F384-3189-C387C5EDF47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A823FCA-2CFF-A06A-0D25-4FA695F1DB95}"/>
              </a:ext>
            </a:extLst>
          </p:cNvPr>
          <p:cNvSpPr>
            <a:spLocks noGrp="1"/>
          </p:cNvSpPr>
          <p:nvPr>
            <p:ph type="sldNum" sz="quarter" idx="12"/>
          </p:nvPr>
        </p:nvSpPr>
        <p:spPr/>
        <p:txBody>
          <a:bodyPr/>
          <a:lstStyle/>
          <a:p>
            <a:fld id="{9A570935-A2A4-4AD1-84AE-0B45CFEF7B05}" type="slidenum">
              <a:rPr lang="en-US" smtClean="0"/>
              <a:t>‹#›</a:t>
            </a:fld>
            <a:endParaRPr lang="en-US"/>
          </a:p>
        </p:txBody>
      </p:sp>
    </p:spTree>
    <p:extLst>
      <p:ext uri="{BB962C8B-B14F-4D97-AF65-F5344CB8AC3E}">
        <p14:creationId xmlns:p14="http://schemas.microsoft.com/office/powerpoint/2010/main" val="2321450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1DCFF6-5DAF-6D6A-D90B-E80C949B0427}"/>
              </a:ext>
            </a:extLst>
          </p:cNvPr>
          <p:cNvSpPr>
            <a:spLocks noGrp="1"/>
          </p:cNvSpPr>
          <p:nvPr>
            <p:ph type="dt" sz="half" idx="10"/>
          </p:nvPr>
        </p:nvSpPr>
        <p:spPr/>
        <p:txBody>
          <a:bodyPr/>
          <a:lstStyle/>
          <a:p>
            <a:fld id="{568C3840-A20C-419E-91EE-FFC17DCCD7F0}" type="datetimeFigureOut">
              <a:rPr lang="en-US" smtClean="0"/>
              <a:t>3/24/2025</a:t>
            </a:fld>
            <a:endParaRPr lang="en-US"/>
          </a:p>
        </p:txBody>
      </p:sp>
      <p:sp>
        <p:nvSpPr>
          <p:cNvPr id="3" name="Footer Placeholder 2">
            <a:extLst>
              <a:ext uri="{FF2B5EF4-FFF2-40B4-BE49-F238E27FC236}">
                <a16:creationId xmlns:a16="http://schemas.microsoft.com/office/drawing/2014/main" id="{2513029D-00AF-616B-8B2B-D929035881F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18BC8EB-6665-2114-21E1-497A7F9495ED}"/>
              </a:ext>
            </a:extLst>
          </p:cNvPr>
          <p:cNvSpPr>
            <a:spLocks noGrp="1"/>
          </p:cNvSpPr>
          <p:nvPr>
            <p:ph type="sldNum" sz="quarter" idx="12"/>
          </p:nvPr>
        </p:nvSpPr>
        <p:spPr/>
        <p:txBody>
          <a:bodyPr/>
          <a:lstStyle/>
          <a:p>
            <a:fld id="{9A570935-A2A4-4AD1-84AE-0B45CFEF7B05}" type="slidenum">
              <a:rPr lang="en-US" smtClean="0"/>
              <a:t>‹#›</a:t>
            </a:fld>
            <a:endParaRPr lang="en-US"/>
          </a:p>
        </p:txBody>
      </p:sp>
    </p:spTree>
    <p:extLst>
      <p:ext uri="{BB962C8B-B14F-4D97-AF65-F5344CB8AC3E}">
        <p14:creationId xmlns:p14="http://schemas.microsoft.com/office/powerpoint/2010/main" val="2328064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0D07C-7809-3D74-91E9-577F9E7839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514554B-68DF-3B33-4BB9-A10F9E975E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1C67E54-F9B2-2E79-E8CB-0C5EDA751D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C2EA31-57FC-BB04-6643-F64BC27446DA}"/>
              </a:ext>
            </a:extLst>
          </p:cNvPr>
          <p:cNvSpPr>
            <a:spLocks noGrp="1"/>
          </p:cNvSpPr>
          <p:nvPr>
            <p:ph type="dt" sz="half" idx="10"/>
          </p:nvPr>
        </p:nvSpPr>
        <p:spPr/>
        <p:txBody>
          <a:bodyPr/>
          <a:lstStyle/>
          <a:p>
            <a:fld id="{568C3840-A20C-419E-91EE-FFC17DCCD7F0}" type="datetimeFigureOut">
              <a:rPr lang="en-US" smtClean="0"/>
              <a:t>3/24/2025</a:t>
            </a:fld>
            <a:endParaRPr lang="en-US"/>
          </a:p>
        </p:txBody>
      </p:sp>
      <p:sp>
        <p:nvSpPr>
          <p:cNvPr id="6" name="Footer Placeholder 5">
            <a:extLst>
              <a:ext uri="{FF2B5EF4-FFF2-40B4-BE49-F238E27FC236}">
                <a16:creationId xmlns:a16="http://schemas.microsoft.com/office/drawing/2014/main" id="{AE3FF739-B51D-BBE8-34D5-79AC4C6F0D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6FF6B8-FC97-452A-3851-D8742D13E1DC}"/>
              </a:ext>
            </a:extLst>
          </p:cNvPr>
          <p:cNvSpPr>
            <a:spLocks noGrp="1"/>
          </p:cNvSpPr>
          <p:nvPr>
            <p:ph type="sldNum" sz="quarter" idx="12"/>
          </p:nvPr>
        </p:nvSpPr>
        <p:spPr/>
        <p:txBody>
          <a:bodyPr/>
          <a:lstStyle/>
          <a:p>
            <a:fld id="{9A570935-A2A4-4AD1-84AE-0B45CFEF7B05}" type="slidenum">
              <a:rPr lang="en-US" smtClean="0"/>
              <a:t>‹#›</a:t>
            </a:fld>
            <a:endParaRPr lang="en-US"/>
          </a:p>
        </p:txBody>
      </p:sp>
    </p:spTree>
    <p:extLst>
      <p:ext uri="{BB962C8B-B14F-4D97-AF65-F5344CB8AC3E}">
        <p14:creationId xmlns:p14="http://schemas.microsoft.com/office/powerpoint/2010/main" val="2030371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16C2B-A11B-9A23-8ED8-92417866A8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A1A2E70-4DB9-F3F6-BCE9-11D7562105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384FB42-9D73-F582-9A75-AF986057ED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199D5C-743E-9790-22BD-1D5381204716}"/>
              </a:ext>
            </a:extLst>
          </p:cNvPr>
          <p:cNvSpPr>
            <a:spLocks noGrp="1"/>
          </p:cNvSpPr>
          <p:nvPr>
            <p:ph type="dt" sz="half" idx="10"/>
          </p:nvPr>
        </p:nvSpPr>
        <p:spPr/>
        <p:txBody>
          <a:bodyPr/>
          <a:lstStyle/>
          <a:p>
            <a:fld id="{568C3840-A20C-419E-91EE-FFC17DCCD7F0}" type="datetimeFigureOut">
              <a:rPr lang="en-US" smtClean="0"/>
              <a:t>3/24/2025</a:t>
            </a:fld>
            <a:endParaRPr lang="en-US"/>
          </a:p>
        </p:txBody>
      </p:sp>
      <p:sp>
        <p:nvSpPr>
          <p:cNvPr id="6" name="Footer Placeholder 5">
            <a:extLst>
              <a:ext uri="{FF2B5EF4-FFF2-40B4-BE49-F238E27FC236}">
                <a16:creationId xmlns:a16="http://schemas.microsoft.com/office/drawing/2014/main" id="{B07744B2-2AA2-F782-61F1-9A831F6FB2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D70B32-95DC-F7A7-D539-42A01C3186BA}"/>
              </a:ext>
            </a:extLst>
          </p:cNvPr>
          <p:cNvSpPr>
            <a:spLocks noGrp="1"/>
          </p:cNvSpPr>
          <p:nvPr>
            <p:ph type="sldNum" sz="quarter" idx="12"/>
          </p:nvPr>
        </p:nvSpPr>
        <p:spPr/>
        <p:txBody>
          <a:bodyPr/>
          <a:lstStyle/>
          <a:p>
            <a:fld id="{9A570935-A2A4-4AD1-84AE-0B45CFEF7B05}" type="slidenum">
              <a:rPr lang="en-US" smtClean="0"/>
              <a:t>‹#›</a:t>
            </a:fld>
            <a:endParaRPr lang="en-US"/>
          </a:p>
        </p:txBody>
      </p:sp>
    </p:spTree>
    <p:extLst>
      <p:ext uri="{BB962C8B-B14F-4D97-AF65-F5344CB8AC3E}">
        <p14:creationId xmlns:p14="http://schemas.microsoft.com/office/powerpoint/2010/main" val="2711932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20000"/>
                <a:lumOff val="8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8E157-36B9-17B3-55A8-EE609F82C7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E66F18-83B6-4820-F3EC-EFF876A420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5C35B9-1088-6525-CB49-01674FFD84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68C3840-A20C-419E-91EE-FFC17DCCD7F0}" type="datetimeFigureOut">
              <a:rPr lang="en-US" smtClean="0"/>
              <a:t>3/24/2025</a:t>
            </a:fld>
            <a:endParaRPr lang="en-US"/>
          </a:p>
        </p:txBody>
      </p:sp>
      <p:sp>
        <p:nvSpPr>
          <p:cNvPr id="5" name="Footer Placeholder 4">
            <a:extLst>
              <a:ext uri="{FF2B5EF4-FFF2-40B4-BE49-F238E27FC236}">
                <a16:creationId xmlns:a16="http://schemas.microsoft.com/office/drawing/2014/main" id="{AFD4D46A-95DA-89DB-40F6-0C60C6F5B1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7779CE9-5B07-65D0-1A62-08B4DE9CDD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A570935-A2A4-4AD1-84AE-0B45CFEF7B05}" type="slidenum">
              <a:rPr lang="en-US" smtClean="0"/>
              <a:t>‹#›</a:t>
            </a:fld>
            <a:endParaRPr lang="en-US"/>
          </a:p>
        </p:txBody>
      </p:sp>
    </p:spTree>
    <p:extLst>
      <p:ext uri="{BB962C8B-B14F-4D97-AF65-F5344CB8AC3E}">
        <p14:creationId xmlns:p14="http://schemas.microsoft.com/office/powerpoint/2010/main" val="35031204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hyperlink" Target="https://pixnio.com/objects/books/education-knowledge-wisdom-library-book-literature-study"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hyperlink" Target="https://pixnio.com/objects/books/education-knowledge-wisdom-library-book-literature-study"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hyperlink" Target="https://pixnio.com/objects/books/education-knowledge-wisdom-library-book-literature-study"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hyperlink" Target="https://pixnio.com/objects/books/education-knowledge-wisdom-library-book-literature-study"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hyperlink" Target="https://pixnio.com/objects/books/education-knowledge-wisdom-library-book-literature-study"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hyperlink" Target="https://pixnio.com/objects/books/education-knowledge-wisdom-library-book-literature-study"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6.xml"/><Relationship Id="rId1" Type="http://schemas.openxmlformats.org/officeDocument/2006/relationships/slideLayout" Target="../slideLayouts/slideLayout4.xml"/><Relationship Id="rId4" Type="http://schemas.openxmlformats.org/officeDocument/2006/relationships/hyperlink" Target="https://pixnio.com/objects/books/education-knowledge-wisdom-library-book-literature-study"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hyperlink" Target="https://pixnio.com/objects/books/education-knowledge-wisdom-library-book-literature-study"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hyperlink" Target="https://pixnio.com/objects/books/education-knowledge-wisdom-library-book-literature-study"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9.xml"/><Relationship Id="rId1" Type="http://schemas.openxmlformats.org/officeDocument/2006/relationships/slideLayout" Target="../slideLayouts/slideLayout4.xml"/><Relationship Id="rId4" Type="http://schemas.openxmlformats.org/officeDocument/2006/relationships/hyperlink" Target="https://www.wallpaperflare.com/search?wallpaper=cosmo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hyperlink" Target="https://pixnio.com/objects/books/education-knowledge-wisdom-library-book-literature-study"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hyperlink" Target="https://pixnio.com/objects/books/education-knowledge-wisdom-library-book-literature-study"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hyperlink" Target="https://pixnio.com/objects/books/education-knowledge-wisdom-library-book-literature-study"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hyperlink" Target="https://pixnio.com/objects/books/education-knowledge-wisdom-library-book-literature-stud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719DD5-274E-9394-75AB-3453E4F5EA72}"/>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F176B38-7D67-27E7-34A0-676632373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3" name="Content Placeholder 2">
            <a:extLst>
              <a:ext uri="{FF2B5EF4-FFF2-40B4-BE49-F238E27FC236}">
                <a16:creationId xmlns:a16="http://schemas.microsoft.com/office/drawing/2014/main" id="{42966C9A-16FE-CBB9-C457-3ADD349B384D}"/>
              </a:ext>
            </a:extLst>
          </p:cNvPr>
          <p:cNvSpPr>
            <a:spLocks noGrp="1"/>
          </p:cNvSpPr>
          <p:nvPr>
            <p:ph idx="1"/>
          </p:nvPr>
        </p:nvSpPr>
        <p:spPr>
          <a:xfrm>
            <a:off x="563526" y="1049591"/>
            <a:ext cx="10909004" cy="2608009"/>
          </a:xfrm>
        </p:spPr>
        <p:txBody>
          <a:bodyPr>
            <a:noAutofit/>
          </a:bodyPr>
          <a:lstStyle/>
          <a:p>
            <a:pPr marL="0" indent="0" algn="ctr">
              <a:buNone/>
            </a:pPr>
            <a:r>
              <a:rPr lang="en-US" sz="7200" b="1" dirty="0">
                <a:solidFill>
                  <a:srgbClr val="7030A0"/>
                </a:solidFill>
                <a:effectLst/>
                <a:latin typeface="+mj-lt"/>
              </a:rPr>
              <a:t>The Authority of Scripture</a:t>
            </a:r>
          </a:p>
          <a:p>
            <a:pPr marL="0" indent="0" algn="ctr">
              <a:buNone/>
            </a:pPr>
            <a:r>
              <a:rPr lang="en-US" sz="7200" b="1" dirty="0">
                <a:solidFill>
                  <a:srgbClr val="7030A0"/>
                </a:solidFill>
                <a:latin typeface="+mj-lt"/>
              </a:rPr>
              <a:t>in a</a:t>
            </a:r>
          </a:p>
          <a:p>
            <a:pPr marL="0" indent="0" algn="ctr">
              <a:buNone/>
            </a:pPr>
            <a:r>
              <a:rPr lang="en-US" sz="7200" b="1" dirty="0">
                <a:solidFill>
                  <a:srgbClr val="7030A0"/>
                </a:solidFill>
                <a:latin typeface="+mj-lt"/>
              </a:rPr>
              <a:t>Morally Relativistic World</a:t>
            </a:r>
          </a:p>
        </p:txBody>
      </p:sp>
      <p:sp>
        <p:nvSpPr>
          <p:cNvPr id="4" name="TextBox 3">
            <a:extLst>
              <a:ext uri="{FF2B5EF4-FFF2-40B4-BE49-F238E27FC236}">
                <a16:creationId xmlns:a16="http://schemas.microsoft.com/office/drawing/2014/main" id="{AAFC930B-81E0-A425-1FEC-40BC408182C0}"/>
              </a:ext>
            </a:extLst>
          </p:cNvPr>
          <p:cNvSpPr txBox="1"/>
          <p:nvPr/>
        </p:nvSpPr>
        <p:spPr>
          <a:xfrm>
            <a:off x="401379" y="5998167"/>
            <a:ext cx="6097772" cy="646331"/>
          </a:xfrm>
          <a:prstGeom prst="rect">
            <a:avLst/>
          </a:prstGeom>
          <a:noFill/>
        </p:spPr>
        <p:txBody>
          <a:bodyPr wrap="square">
            <a:spAutoFit/>
          </a:bodyPr>
          <a:lstStyle/>
          <a:p>
            <a:r>
              <a:rPr lang="en-US" sz="1800" b="1" dirty="0">
                <a:solidFill>
                  <a:srgbClr val="7030A0"/>
                </a:solidFill>
                <a:latin typeface="+mj-lt"/>
              </a:rPr>
              <a:t>Richard Watson</a:t>
            </a:r>
          </a:p>
          <a:p>
            <a:r>
              <a:rPr lang="en-US" b="1" dirty="0">
                <a:solidFill>
                  <a:srgbClr val="7030A0"/>
                </a:solidFill>
                <a:latin typeface="+mj-lt"/>
              </a:rPr>
              <a:t>Bible Class: Sunday, March 23, 2025</a:t>
            </a:r>
            <a:endParaRPr lang="en-US" dirty="0"/>
          </a:p>
        </p:txBody>
      </p:sp>
    </p:spTree>
    <p:extLst>
      <p:ext uri="{BB962C8B-B14F-4D97-AF65-F5344CB8AC3E}">
        <p14:creationId xmlns:p14="http://schemas.microsoft.com/office/powerpoint/2010/main" val="40566974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F602DF-14F4-9483-926D-E85E5C2D94F5}"/>
            </a:ext>
          </a:extLst>
        </p:cNvPr>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A97EE76B-FF01-914F-ADBA-383914F0939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4A12C99D-9018-1989-F199-D0B22FA39C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599592B5-72DC-FA35-7C47-95EB8ABB22D8}"/>
              </a:ext>
            </a:extLst>
          </p:cNvPr>
          <p:cNvPicPr>
            <a:picLocks noGrp="1" noChangeAspect="1"/>
          </p:cNvPicPr>
          <p:nvPr>
            <p:ph sz="half"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25600" r="25600"/>
          <a:stretch/>
        </p:blipFill>
        <p:spPr>
          <a:xfrm>
            <a:off x="196645" y="590077"/>
            <a:ext cx="3903406" cy="5159214"/>
          </a:xfrm>
          <a:prstGeom prst="rect">
            <a:avLst/>
          </a:prstGeom>
          <a:effectLst>
            <a:softEdge rad="330200"/>
          </a:effectLst>
          <a:scene3d>
            <a:camera prst="orthographicFront"/>
            <a:lightRig rig="flood" dir="t"/>
          </a:scene3d>
        </p:spPr>
      </p:pic>
      <p:cxnSp>
        <p:nvCxnSpPr>
          <p:cNvPr id="14" name="Straight Connector 13">
            <a:extLst>
              <a:ext uri="{FF2B5EF4-FFF2-40B4-BE49-F238E27FC236}">
                <a16:creationId xmlns:a16="http://schemas.microsoft.com/office/drawing/2014/main" id="{8287A9B0-2EE0-2EE4-C374-FD1D703E929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0" y="6267922"/>
            <a:ext cx="4416552" cy="1"/>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FFF30AFF-9C56-FBD4-CBA4-D5021A4A2ECC}"/>
              </a:ext>
            </a:extLst>
          </p:cNvPr>
          <p:cNvSpPr>
            <a:spLocks noGrp="1"/>
          </p:cNvSpPr>
          <p:nvPr>
            <p:ph type="title"/>
          </p:nvPr>
        </p:nvSpPr>
        <p:spPr>
          <a:xfrm>
            <a:off x="4416552" y="914400"/>
            <a:ext cx="7411654" cy="511277"/>
          </a:xfrm>
        </p:spPr>
        <p:txBody>
          <a:bodyPr vert="horz" lIns="91440" tIns="45720" rIns="91440" bIns="45720" rtlCol="0" anchor="t">
            <a:normAutofit/>
          </a:bodyPr>
          <a:lstStyle/>
          <a:p>
            <a:r>
              <a:rPr lang="en-US" sz="2800" b="1" dirty="0"/>
              <a:t>On Whose Knowledge do we Rely?</a:t>
            </a:r>
          </a:p>
        </p:txBody>
      </p:sp>
      <p:sp>
        <p:nvSpPr>
          <p:cNvPr id="4" name="Content Placeholder 3">
            <a:extLst>
              <a:ext uri="{FF2B5EF4-FFF2-40B4-BE49-F238E27FC236}">
                <a16:creationId xmlns:a16="http://schemas.microsoft.com/office/drawing/2014/main" id="{1071A5C7-4973-33D2-C9E2-569FD1FA8F5E}"/>
              </a:ext>
            </a:extLst>
          </p:cNvPr>
          <p:cNvSpPr>
            <a:spLocks noGrp="1"/>
          </p:cNvSpPr>
          <p:nvPr>
            <p:ph sz="half" idx="2"/>
            <p:extLst>
              <p:ext uri="{E7BDC344-281C-4309-B0C6-D0EE65EED2A8}">
                <p202:designPr xmlns:p202="http://schemas.microsoft.com/office/powerpoint/2020/02/main">
                  <p202:designTagLst>
                    <p202:designTag name="ARCH:1:CLS" val="InformationBlock"/>
                    <p202:designTag name="ARCH:1:VSVAR" val="TitledTextBox"/>
                  </p202:designTagLst>
                </p202:designPr>
              </p:ext>
            </p:extLst>
          </p:nvPr>
        </p:nvSpPr>
        <p:spPr>
          <a:xfrm>
            <a:off x="4416552" y="2219612"/>
            <a:ext cx="7114458" cy="3178298"/>
          </a:xfrm>
        </p:spPr>
        <p:txBody>
          <a:bodyPr>
            <a:noAutofit/>
          </a:bodyPr>
          <a:lstStyle/>
          <a:p>
            <a:pPr marL="0" indent="0">
              <a:spcBef>
                <a:spcPts val="2500"/>
              </a:spcBef>
              <a:buNone/>
            </a:pPr>
            <a:r>
              <a:rPr lang="en-US" sz="2400" b="1" dirty="0"/>
              <a:t>The blood of animals carries diseases</a:t>
            </a:r>
          </a:p>
          <a:p>
            <a:pPr marL="0" indent="0">
              <a:spcBef>
                <a:spcPts val="2500"/>
              </a:spcBef>
              <a:buNone/>
            </a:pPr>
            <a:r>
              <a:rPr lang="en-US" sz="2400" dirty="0"/>
              <a:t>Confirmed by Science in the 1600’s</a:t>
            </a:r>
          </a:p>
          <a:p>
            <a:pPr marL="0" indent="0">
              <a:spcBef>
                <a:spcPts val="2500"/>
              </a:spcBef>
              <a:buNone/>
            </a:pPr>
            <a:r>
              <a:rPr lang="en-US" sz="2400" dirty="0"/>
              <a:t>Confirmed by God in Leviticus 17:13</a:t>
            </a:r>
            <a:br>
              <a:rPr lang="en-US" sz="2400" dirty="0"/>
            </a:br>
            <a:r>
              <a:rPr lang="en-US" sz="2400" dirty="0"/>
              <a:t>“</a:t>
            </a:r>
            <a:r>
              <a:rPr lang="en-US" sz="2400" i="1" dirty="0"/>
              <a:t>Any one also of the people of Israel, or of the strangers who sojourn among them, who takes in hunting any beast or bird that may be eaten shall pour out its blood and cover it with earth.”</a:t>
            </a:r>
          </a:p>
        </p:txBody>
      </p:sp>
    </p:spTree>
    <p:extLst>
      <p:ext uri="{BB962C8B-B14F-4D97-AF65-F5344CB8AC3E}">
        <p14:creationId xmlns:p14="http://schemas.microsoft.com/office/powerpoint/2010/main" val="25260771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4">
                                            <p:txEl>
                                              <p:pRg st="0" end="0"/>
                                            </p:txEl>
                                          </p:spTgt>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5" dur="1000"/>
                                        <p:tgtEl>
                                          <p:spTgt spid="4">
                                            <p:txEl>
                                              <p:pRg st="1" end="1"/>
                                            </p:txEl>
                                          </p:spTgt>
                                        </p:tgtEl>
                                      </p:cBhvr>
                                    </p:animEffect>
                                  </p:childTnLst>
                                </p:cTn>
                              </p:par>
                            </p:childTnLst>
                          </p:cTn>
                        </p:par>
                        <p:par>
                          <p:cTn id="16" fill="hold">
                            <p:stCondLst>
                              <p:cond delay="2000"/>
                            </p:stCondLst>
                            <p:childTnLst>
                              <p:par>
                                <p:cTn id="17" presetID="53" presetClass="entr" presetSubtype="16" fill="hold" grpId="0" nodeType="after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1"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EC88CA-1503-D4C6-BDD0-63A5FD6B52ED}"/>
            </a:ext>
          </a:extLst>
        </p:cNvPr>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1B964B49-7BC9-29AC-E753-B3F769C39FC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126E9256-78BA-5934-A9E6-F8CD31B9DE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3614D3E3-D8ED-A2B3-942C-9FD40325DEBA}"/>
              </a:ext>
            </a:extLst>
          </p:cNvPr>
          <p:cNvPicPr>
            <a:picLocks noGrp="1" noChangeAspect="1"/>
          </p:cNvPicPr>
          <p:nvPr>
            <p:ph sz="half"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25600" r="25600"/>
          <a:stretch/>
        </p:blipFill>
        <p:spPr>
          <a:xfrm>
            <a:off x="196645" y="590077"/>
            <a:ext cx="3903406" cy="5159214"/>
          </a:xfrm>
          <a:prstGeom prst="rect">
            <a:avLst/>
          </a:prstGeom>
          <a:effectLst>
            <a:softEdge rad="330200"/>
          </a:effectLst>
          <a:scene3d>
            <a:camera prst="orthographicFront"/>
            <a:lightRig rig="flood" dir="t"/>
          </a:scene3d>
        </p:spPr>
      </p:pic>
      <p:cxnSp>
        <p:nvCxnSpPr>
          <p:cNvPr id="14" name="Straight Connector 13">
            <a:extLst>
              <a:ext uri="{FF2B5EF4-FFF2-40B4-BE49-F238E27FC236}">
                <a16:creationId xmlns:a16="http://schemas.microsoft.com/office/drawing/2014/main" id="{74036FC6-FA76-0F1C-70F3-EC91B0FAC7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0" y="6267922"/>
            <a:ext cx="4416552" cy="1"/>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7CA0622C-9DD0-2BCB-CB2D-AFD88652C915}"/>
              </a:ext>
            </a:extLst>
          </p:cNvPr>
          <p:cNvSpPr>
            <a:spLocks noGrp="1"/>
          </p:cNvSpPr>
          <p:nvPr>
            <p:ph type="title"/>
          </p:nvPr>
        </p:nvSpPr>
        <p:spPr>
          <a:xfrm>
            <a:off x="4416552" y="914400"/>
            <a:ext cx="7411654" cy="511277"/>
          </a:xfrm>
        </p:spPr>
        <p:txBody>
          <a:bodyPr vert="horz" lIns="91440" tIns="45720" rIns="91440" bIns="45720" rtlCol="0" anchor="t">
            <a:normAutofit/>
          </a:bodyPr>
          <a:lstStyle/>
          <a:p>
            <a:r>
              <a:rPr lang="en-US" sz="2800" b="1" dirty="0"/>
              <a:t>On Whose Knowledge do we Rely?</a:t>
            </a:r>
          </a:p>
        </p:txBody>
      </p:sp>
      <p:sp>
        <p:nvSpPr>
          <p:cNvPr id="4" name="Content Placeholder 3">
            <a:extLst>
              <a:ext uri="{FF2B5EF4-FFF2-40B4-BE49-F238E27FC236}">
                <a16:creationId xmlns:a16="http://schemas.microsoft.com/office/drawing/2014/main" id="{9C465F40-2F57-0E6B-2C0D-4AD8C9A4B7F2}"/>
              </a:ext>
            </a:extLst>
          </p:cNvPr>
          <p:cNvSpPr>
            <a:spLocks noGrp="1"/>
          </p:cNvSpPr>
          <p:nvPr>
            <p:ph sz="half" idx="2"/>
            <p:extLst>
              <p:ext uri="{E7BDC344-281C-4309-B0C6-D0EE65EED2A8}">
                <p202:designPr xmlns:p202="http://schemas.microsoft.com/office/powerpoint/2020/02/main">
                  <p202:designTagLst>
                    <p202:designTag name="ARCH:1:CLS" val="InformationBlock"/>
                    <p202:designTag name="ARCH:1:VSVAR" val="TitledTextBox"/>
                  </p202:designTagLst>
                </p202:designPr>
              </p:ext>
            </p:extLst>
          </p:nvPr>
        </p:nvSpPr>
        <p:spPr>
          <a:xfrm>
            <a:off x="4416552" y="2219612"/>
            <a:ext cx="7114458" cy="3178298"/>
          </a:xfrm>
        </p:spPr>
        <p:txBody>
          <a:bodyPr>
            <a:noAutofit/>
          </a:bodyPr>
          <a:lstStyle/>
          <a:p>
            <a:pPr marL="0" indent="0">
              <a:spcBef>
                <a:spcPts val="2500"/>
              </a:spcBef>
              <a:buNone/>
            </a:pPr>
            <a:r>
              <a:rPr lang="en-US" sz="2400" b="1" dirty="0"/>
              <a:t>Blood is necessary for survival of life</a:t>
            </a:r>
          </a:p>
          <a:p>
            <a:pPr marL="0" indent="0">
              <a:spcBef>
                <a:spcPts val="2500"/>
              </a:spcBef>
              <a:buNone/>
            </a:pPr>
            <a:r>
              <a:rPr lang="en-US" sz="2400" dirty="0"/>
              <a:t>Confirmed by Science in the 1800’s</a:t>
            </a:r>
          </a:p>
          <a:p>
            <a:pPr marL="0" indent="0">
              <a:spcBef>
                <a:spcPts val="2500"/>
              </a:spcBef>
              <a:buNone/>
            </a:pPr>
            <a:r>
              <a:rPr lang="en-US" sz="2400" dirty="0"/>
              <a:t>Confirmed by God in Leviticus 17:11</a:t>
            </a:r>
            <a:br>
              <a:rPr lang="en-US" sz="2400" dirty="0"/>
            </a:br>
            <a:r>
              <a:rPr lang="en-US" sz="2400" i="1" dirty="0"/>
              <a:t>For the life of the flesh is in the blood</a:t>
            </a:r>
            <a:r>
              <a:rPr lang="en-US" sz="2400" i="1"/>
              <a:t>, …</a:t>
            </a:r>
            <a:endParaRPr lang="en-US" sz="2400" i="1" dirty="0"/>
          </a:p>
        </p:txBody>
      </p:sp>
    </p:spTree>
    <p:extLst>
      <p:ext uri="{BB962C8B-B14F-4D97-AF65-F5344CB8AC3E}">
        <p14:creationId xmlns:p14="http://schemas.microsoft.com/office/powerpoint/2010/main" val="3052465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4">
                                            <p:txEl>
                                              <p:pRg st="0" end="0"/>
                                            </p:txEl>
                                          </p:spTgt>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5" dur="1000"/>
                                        <p:tgtEl>
                                          <p:spTgt spid="4">
                                            <p:txEl>
                                              <p:pRg st="1" end="1"/>
                                            </p:txEl>
                                          </p:spTgt>
                                        </p:tgtEl>
                                      </p:cBhvr>
                                    </p:animEffect>
                                  </p:childTnLst>
                                </p:cTn>
                              </p:par>
                            </p:childTnLst>
                          </p:cTn>
                        </p:par>
                        <p:par>
                          <p:cTn id="16" fill="hold">
                            <p:stCondLst>
                              <p:cond delay="2000"/>
                            </p:stCondLst>
                            <p:childTnLst>
                              <p:par>
                                <p:cTn id="17" presetID="53" presetClass="entr" presetSubtype="16" fill="hold" grpId="0" nodeType="after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1"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0002F5-EB9F-D73C-0A78-931E380716A9}"/>
            </a:ext>
          </a:extLst>
        </p:cNvPr>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D7A11EA9-F9C0-DF6A-B271-CD3F7AE85D9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607C23DF-7FC8-D075-4B7F-1BE615198C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253BB020-807F-0672-B568-DD08D4913916}"/>
              </a:ext>
            </a:extLst>
          </p:cNvPr>
          <p:cNvPicPr>
            <a:picLocks noGrp="1" noChangeAspect="1"/>
          </p:cNvPicPr>
          <p:nvPr>
            <p:ph sz="half"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25600" r="25600"/>
          <a:stretch/>
        </p:blipFill>
        <p:spPr>
          <a:xfrm>
            <a:off x="196645" y="590077"/>
            <a:ext cx="3903406" cy="5159214"/>
          </a:xfrm>
          <a:prstGeom prst="rect">
            <a:avLst/>
          </a:prstGeom>
          <a:effectLst>
            <a:softEdge rad="330200"/>
          </a:effectLst>
          <a:scene3d>
            <a:camera prst="orthographicFront"/>
            <a:lightRig rig="flood" dir="t"/>
          </a:scene3d>
        </p:spPr>
      </p:pic>
      <p:cxnSp>
        <p:nvCxnSpPr>
          <p:cNvPr id="14" name="Straight Connector 13">
            <a:extLst>
              <a:ext uri="{FF2B5EF4-FFF2-40B4-BE49-F238E27FC236}">
                <a16:creationId xmlns:a16="http://schemas.microsoft.com/office/drawing/2014/main" id="{B7134C6F-4AA5-21CA-6597-804E9B2FAC6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0" y="6267922"/>
            <a:ext cx="4416552" cy="1"/>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C7185BF-8832-4D13-3C8B-82517097D6D1}"/>
              </a:ext>
            </a:extLst>
          </p:cNvPr>
          <p:cNvSpPr>
            <a:spLocks noGrp="1"/>
          </p:cNvSpPr>
          <p:nvPr>
            <p:ph type="title"/>
          </p:nvPr>
        </p:nvSpPr>
        <p:spPr>
          <a:xfrm>
            <a:off x="4416552" y="914400"/>
            <a:ext cx="7411654" cy="511277"/>
          </a:xfrm>
        </p:spPr>
        <p:txBody>
          <a:bodyPr vert="horz" lIns="91440" tIns="45720" rIns="91440" bIns="45720" rtlCol="0" anchor="t">
            <a:normAutofit/>
          </a:bodyPr>
          <a:lstStyle/>
          <a:p>
            <a:r>
              <a:rPr lang="en-US" sz="2800" b="1" dirty="0"/>
              <a:t>On Whose Knowledge do we Rely?</a:t>
            </a:r>
          </a:p>
        </p:txBody>
      </p:sp>
      <p:sp>
        <p:nvSpPr>
          <p:cNvPr id="4" name="Content Placeholder 3">
            <a:extLst>
              <a:ext uri="{FF2B5EF4-FFF2-40B4-BE49-F238E27FC236}">
                <a16:creationId xmlns:a16="http://schemas.microsoft.com/office/drawing/2014/main" id="{8C8A4ADD-5FB7-DC79-9E11-D31408326422}"/>
              </a:ext>
            </a:extLst>
          </p:cNvPr>
          <p:cNvSpPr>
            <a:spLocks noGrp="1"/>
          </p:cNvSpPr>
          <p:nvPr>
            <p:ph sz="half" idx="2"/>
            <p:extLst>
              <p:ext uri="{E7BDC344-281C-4309-B0C6-D0EE65EED2A8}">
                <p202:designPr xmlns:p202="http://schemas.microsoft.com/office/powerpoint/2020/02/main">
                  <p202:designTagLst>
                    <p202:designTag name="ARCH:1:CLS" val="InformationBlock"/>
                    <p202:designTag name="ARCH:1:VSVAR" val="TitledTextBox"/>
                  </p202:designTagLst>
                </p202:designPr>
              </p:ext>
            </p:extLst>
          </p:nvPr>
        </p:nvSpPr>
        <p:spPr>
          <a:xfrm>
            <a:off x="4416552" y="2081961"/>
            <a:ext cx="7114458" cy="3529677"/>
          </a:xfrm>
        </p:spPr>
        <p:txBody>
          <a:bodyPr>
            <a:noAutofit/>
          </a:bodyPr>
          <a:lstStyle/>
          <a:p>
            <a:pPr marL="0" indent="0">
              <a:spcBef>
                <a:spcPts val="2500"/>
              </a:spcBef>
              <a:buNone/>
            </a:pPr>
            <a:r>
              <a:rPr lang="en-US" sz="2400" b="1" dirty="0"/>
              <a:t>Oceans have natural paths in them</a:t>
            </a:r>
          </a:p>
          <a:p>
            <a:pPr marL="0" indent="0">
              <a:spcBef>
                <a:spcPts val="2500"/>
              </a:spcBef>
              <a:buNone/>
            </a:pPr>
            <a:r>
              <a:rPr lang="en-US" sz="2400" dirty="0"/>
              <a:t>Confirmed by Science in the 1800’s</a:t>
            </a:r>
          </a:p>
          <a:p>
            <a:pPr marL="0" indent="0">
              <a:spcBef>
                <a:spcPts val="2500"/>
              </a:spcBef>
              <a:buNone/>
            </a:pPr>
            <a:r>
              <a:rPr lang="en-US" sz="2400" dirty="0"/>
              <a:t>Confirmed by God in Psalm 8:6-8</a:t>
            </a:r>
            <a:br>
              <a:rPr lang="en-US" sz="2400" dirty="0"/>
            </a:br>
            <a:r>
              <a:rPr lang="en-US" sz="2400" i="1" dirty="0"/>
              <a:t>You have given him dominion over the works of your hands; you have put all things under his feet, all sheep and oxen, and all the beasts of the field, the birds of the heavens, and </a:t>
            </a:r>
            <a:r>
              <a:rPr lang="en-US" sz="2400" b="1" i="1" dirty="0"/>
              <a:t>the fish of the sea, whatever passes along the paths of the seas.</a:t>
            </a:r>
          </a:p>
        </p:txBody>
      </p:sp>
    </p:spTree>
    <p:extLst>
      <p:ext uri="{BB962C8B-B14F-4D97-AF65-F5344CB8AC3E}">
        <p14:creationId xmlns:p14="http://schemas.microsoft.com/office/powerpoint/2010/main" val="27738039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4">
                                            <p:txEl>
                                              <p:pRg st="0" end="0"/>
                                            </p:txEl>
                                          </p:spTgt>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5" dur="1000"/>
                                        <p:tgtEl>
                                          <p:spTgt spid="4">
                                            <p:txEl>
                                              <p:pRg st="1" end="1"/>
                                            </p:txEl>
                                          </p:spTgt>
                                        </p:tgtEl>
                                      </p:cBhvr>
                                    </p:animEffect>
                                  </p:childTnLst>
                                </p:cTn>
                              </p:par>
                            </p:childTnLst>
                          </p:cTn>
                        </p:par>
                        <p:par>
                          <p:cTn id="16" fill="hold">
                            <p:stCondLst>
                              <p:cond delay="2000"/>
                            </p:stCondLst>
                            <p:childTnLst>
                              <p:par>
                                <p:cTn id="17" presetID="53" presetClass="entr" presetSubtype="16" fill="hold" grpId="0" nodeType="after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1"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32EA3B-BBFA-29A5-3425-8BCAB7885EC0}"/>
            </a:ext>
          </a:extLst>
        </p:cNvPr>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A34CD1B6-8155-C7A3-404C-387F7D4C2E1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086C9557-0A89-9399-0776-F2E22E5F4E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6A382598-87A0-7E3A-C7D4-5C9DFC570051}"/>
              </a:ext>
            </a:extLst>
          </p:cNvPr>
          <p:cNvPicPr>
            <a:picLocks noGrp="1" noChangeAspect="1"/>
          </p:cNvPicPr>
          <p:nvPr>
            <p:ph sz="half"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25600" r="25600"/>
          <a:stretch/>
        </p:blipFill>
        <p:spPr>
          <a:xfrm>
            <a:off x="196645" y="590077"/>
            <a:ext cx="3903406" cy="5159214"/>
          </a:xfrm>
          <a:prstGeom prst="rect">
            <a:avLst/>
          </a:prstGeom>
          <a:effectLst>
            <a:softEdge rad="330200"/>
          </a:effectLst>
          <a:scene3d>
            <a:camera prst="orthographicFront"/>
            <a:lightRig rig="flood" dir="t"/>
          </a:scene3d>
        </p:spPr>
      </p:pic>
      <p:cxnSp>
        <p:nvCxnSpPr>
          <p:cNvPr id="14" name="Straight Connector 13">
            <a:extLst>
              <a:ext uri="{FF2B5EF4-FFF2-40B4-BE49-F238E27FC236}">
                <a16:creationId xmlns:a16="http://schemas.microsoft.com/office/drawing/2014/main" id="{CF0C858D-5EAD-8BE3-9FA3-B3B6169681C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0" y="6267922"/>
            <a:ext cx="4416552" cy="1"/>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B07B2946-2810-40A2-F2B1-776C07FF8412}"/>
              </a:ext>
            </a:extLst>
          </p:cNvPr>
          <p:cNvSpPr>
            <a:spLocks noGrp="1"/>
          </p:cNvSpPr>
          <p:nvPr>
            <p:ph type="title"/>
          </p:nvPr>
        </p:nvSpPr>
        <p:spPr>
          <a:xfrm>
            <a:off x="4416552" y="914400"/>
            <a:ext cx="7411654" cy="511277"/>
          </a:xfrm>
        </p:spPr>
        <p:txBody>
          <a:bodyPr vert="horz" lIns="91440" tIns="45720" rIns="91440" bIns="45720" rtlCol="0" anchor="t">
            <a:normAutofit/>
          </a:bodyPr>
          <a:lstStyle/>
          <a:p>
            <a:r>
              <a:rPr lang="en-US" sz="2800" b="1" dirty="0"/>
              <a:t>On Whose Knowledge do we Rely?</a:t>
            </a:r>
          </a:p>
        </p:txBody>
      </p:sp>
      <p:sp>
        <p:nvSpPr>
          <p:cNvPr id="4" name="Content Placeholder 3">
            <a:extLst>
              <a:ext uri="{FF2B5EF4-FFF2-40B4-BE49-F238E27FC236}">
                <a16:creationId xmlns:a16="http://schemas.microsoft.com/office/drawing/2014/main" id="{575EDAA4-828A-5509-DBFF-3B7A1F2101F2}"/>
              </a:ext>
            </a:extLst>
          </p:cNvPr>
          <p:cNvSpPr>
            <a:spLocks noGrp="1"/>
          </p:cNvSpPr>
          <p:nvPr>
            <p:ph sz="half" idx="2"/>
            <p:extLst>
              <p:ext uri="{E7BDC344-281C-4309-B0C6-D0EE65EED2A8}">
                <p202:designPr xmlns:p202="http://schemas.microsoft.com/office/powerpoint/2020/02/main">
                  <p202:designTagLst>
                    <p202:designTag name="ARCH:1:CLS" val="InformationBlock"/>
                    <p202:designTag name="ARCH:1:VSVAR" val="TitledTextBox"/>
                  </p202:designTagLst>
                </p202:designPr>
              </p:ext>
            </p:extLst>
          </p:nvPr>
        </p:nvSpPr>
        <p:spPr>
          <a:xfrm>
            <a:off x="4416552" y="2081962"/>
            <a:ext cx="7114458" cy="3256954"/>
          </a:xfrm>
        </p:spPr>
        <p:txBody>
          <a:bodyPr>
            <a:noAutofit/>
          </a:bodyPr>
          <a:lstStyle/>
          <a:p>
            <a:pPr marL="0" indent="0">
              <a:spcBef>
                <a:spcPts val="2500"/>
              </a:spcBef>
              <a:buNone/>
            </a:pPr>
            <a:r>
              <a:rPr lang="en-US" sz="2400" b="1" dirty="0"/>
              <a:t>The most seaworthy design for a ship is a 30:5:3 ratio</a:t>
            </a:r>
          </a:p>
          <a:p>
            <a:pPr marL="0" indent="0">
              <a:spcBef>
                <a:spcPts val="2500"/>
              </a:spcBef>
              <a:buNone/>
            </a:pPr>
            <a:r>
              <a:rPr lang="en-US" sz="2400" dirty="0"/>
              <a:t>Confirmed by Science in 1860</a:t>
            </a:r>
          </a:p>
          <a:p>
            <a:pPr marL="0" indent="0">
              <a:spcBef>
                <a:spcPts val="2500"/>
              </a:spcBef>
              <a:buNone/>
            </a:pPr>
            <a:r>
              <a:rPr lang="en-US" sz="2400" dirty="0"/>
              <a:t>Confirmed by God in Genesis 6:15</a:t>
            </a:r>
            <a:br>
              <a:rPr lang="en-US" sz="2400" dirty="0"/>
            </a:br>
            <a:r>
              <a:rPr lang="en-US" sz="2400" i="1" dirty="0"/>
              <a:t>This is how you are to make it: the length of the ark 300 cubits, its breadth 50 cubits, and its height 30 cubits.</a:t>
            </a:r>
            <a:endParaRPr lang="en-US" sz="2400" b="1" i="1" dirty="0"/>
          </a:p>
        </p:txBody>
      </p:sp>
    </p:spTree>
    <p:extLst>
      <p:ext uri="{BB962C8B-B14F-4D97-AF65-F5344CB8AC3E}">
        <p14:creationId xmlns:p14="http://schemas.microsoft.com/office/powerpoint/2010/main" val="38865127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4">
                                            <p:txEl>
                                              <p:pRg st="0" end="0"/>
                                            </p:txEl>
                                          </p:spTgt>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5" dur="1000"/>
                                        <p:tgtEl>
                                          <p:spTgt spid="4">
                                            <p:txEl>
                                              <p:pRg st="1" end="1"/>
                                            </p:txEl>
                                          </p:spTgt>
                                        </p:tgtEl>
                                      </p:cBhvr>
                                    </p:animEffect>
                                  </p:childTnLst>
                                </p:cTn>
                              </p:par>
                            </p:childTnLst>
                          </p:cTn>
                        </p:par>
                        <p:par>
                          <p:cTn id="16" fill="hold">
                            <p:stCondLst>
                              <p:cond delay="2000"/>
                            </p:stCondLst>
                            <p:childTnLst>
                              <p:par>
                                <p:cTn id="17" presetID="53" presetClass="entr" presetSubtype="16" fill="hold" grpId="0" nodeType="after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1"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2B636E-3F80-BB9C-4CAA-4488921184D0}"/>
            </a:ext>
          </a:extLst>
        </p:cNvPr>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99DE7707-8038-C788-1402-4B3662B73D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A352B200-F85A-688C-95E4-133A66C77F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C1C33778-954D-F877-59D3-0A91A7504D45}"/>
              </a:ext>
            </a:extLst>
          </p:cNvPr>
          <p:cNvPicPr>
            <a:picLocks noGrp="1" noChangeAspect="1"/>
          </p:cNvPicPr>
          <p:nvPr>
            <p:ph sz="half"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25600" r="25600"/>
          <a:stretch/>
        </p:blipFill>
        <p:spPr>
          <a:xfrm>
            <a:off x="196645" y="590077"/>
            <a:ext cx="3903406" cy="5159214"/>
          </a:xfrm>
          <a:prstGeom prst="rect">
            <a:avLst/>
          </a:prstGeom>
          <a:effectLst>
            <a:softEdge rad="330200"/>
          </a:effectLst>
          <a:scene3d>
            <a:camera prst="orthographicFront"/>
            <a:lightRig rig="flood" dir="t"/>
          </a:scene3d>
        </p:spPr>
      </p:pic>
      <p:cxnSp>
        <p:nvCxnSpPr>
          <p:cNvPr id="14" name="Straight Connector 13">
            <a:extLst>
              <a:ext uri="{FF2B5EF4-FFF2-40B4-BE49-F238E27FC236}">
                <a16:creationId xmlns:a16="http://schemas.microsoft.com/office/drawing/2014/main" id="{E14FA395-BAAE-8642-093B-A1991EB9E1A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0" y="6267922"/>
            <a:ext cx="4416552" cy="1"/>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BA07BEF4-4982-2197-89E0-FBE80583EE53}"/>
              </a:ext>
            </a:extLst>
          </p:cNvPr>
          <p:cNvSpPr>
            <a:spLocks noGrp="1"/>
          </p:cNvSpPr>
          <p:nvPr>
            <p:ph type="title"/>
          </p:nvPr>
        </p:nvSpPr>
        <p:spPr>
          <a:xfrm>
            <a:off x="4416552" y="914400"/>
            <a:ext cx="7411654" cy="511277"/>
          </a:xfrm>
        </p:spPr>
        <p:txBody>
          <a:bodyPr vert="horz" lIns="91440" tIns="45720" rIns="91440" bIns="45720" rtlCol="0" anchor="t">
            <a:normAutofit/>
          </a:bodyPr>
          <a:lstStyle/>
          <a:p>
            <a:r>
              <a:rPr lang="en-US" sz="2800" b="1" dirty="0"/>
              <a:t>On Whose Knowledge do we Rely?</a:t>
            </a:r>
          </a:p>
        </p:txBody>
      </p:sp>
      <p:sp>
        <p:nvSpPr>
          <p:cNvPr id="4" name="Content Placeholder 3">
            <a:extLst>
              <a:ext uri="{FF2B5EF4-FFF2-40B4-BE49-F238E27FC236}">
                <a16:creationId xmlns:a16="http://schemas.microsoft.com/office/drawing/2014/main" id="{1AF516E9-2432-8DDF-D49B-3F8CABBFC69D}"/>
              </a:ext>
            </a:extLst>
          </p:cNvPr>
          <p:cNvSpPr>
            <a:spLocks noGrp="1"/>
          </p:cNvSpPr>
          <p:nvPr>
            <p:ph sz="half" idx="2"/>
            <p:extLst>
              <p:ext uri="{E7BDC344-281C-4309-B0C6-D0EE65EED2A8}">
                <p202:designPr xmlns:p202="http://schemas.microsoft.com/office/powerpoint/2020/02/main">
                  <p202:designTagLst>
                    <p202:designTag name="ARCH:1:CLS" val="InformationBlock"/>
                    <p202:designTag name="ARCH:1:VSVAR" val="TitledTextBox"/>
                  </p202:designTagLst>
                </p202:designPr>
              </p:ext>
            </p:extLst>
          </p:nvPr>
        </p:nvSpPr>
        <p:spPr>
          <a:xfrm>
            <a:off x="4416552" y="2081962"/>
            <a:ext cx="7114458" cy="3256954"/>
          </a:xfrm>
        </p:spPr>
        <p:txBody>
          <a:bodyPr>
            <a:noAutofit/>
          </a:bodyPr>
          <a:lstStyle/>
          <a:p>
            <a:pPr marL="0" indent="0">
              <a:spcBef>
                <a:spcPts val="2500"/>
              </a:spcBef>
              <a:buNone/>
            </a:pPr>
            <a:r>
              <a:rPr lang="en-US" sz="2400" b="1" dirty="0"/>
              <a:t>Oceans contain freshwater springs</a:t>
            </a:r>
          </a:p>
          <a:p>
            <a:pPr marL="0" indent="0">
              <a:spcBef>
                <a:spcPts val="2500"/>
              </a:spcBef>
              <a:buNone/>
            </a:pPr>
            <a:r>
              <a:rPr lang="en-US" sz="2400" dirty="0"/>
              <a:t>Confirmed by Science in 1920</a:t>
            </a:r>
          </a:p>
          <a:p>
            <a:pPr marL="0" indent="0">
              <a:spcBef>
                <a:spcPts val="2500"/>
              </a:spcBef>
              <a:buNone/>
            </a:pPr>
            <a:r>
              <a:rPr lang="en-US" sz="2400" dirty="0"/>
              <a:t>Confirmed by God in Job 38:16</a:t>
            </a:r>
            <a:br>
              <a:rPr lang="en-US" sz="2400" dirty="0"/>
            </a:br>
            <a:r>
              <a:rPr lang="en-US" sz="2400" i="1" dirty="0"/>
              <a:t>Have you entered into the springs of the sea, or walked in the recesses of the deep? </a:t>
            </a:r>
            <a:endParaRPr lang="en-US" sz="2400" b="1" i="1" dirty="0"/>
          </a:p>
        </p:txBody>
      </p:sp>
    </p:spTree>
    <p:extLst>
      <p:ext uri="{BB962C8B-B14F-4D97-AF65-F5344CB8AC3E}">
        <p14:creationId xmlns:p14="http://schemas.microsoft.com/office/powerpoint/2010/main" val="8273200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4">
                                            <p:txEl>
                                              <p:pRg st="0" end="0"/>
                                            </p:txEl>
                                          </p:spTgt>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5" dur="1000"/>
                                        <p:tgtEl>
                                          <p:spTgt spid="4">
                                            <p:txEl>
                                              <p:pRg st="1" end="1"/>
                                            </p:txEl>
                                          </p:spTgt>
                                        </p:tgtEl>
                                      </p:cBhvr>
                                    </p:animEffect>
                                  </p:childTnLst>
                                </p:cTn>
                              </p:par>
                            </p:childTnLst>
                          </p:cTn>
                        </p:par>
                        <p:par>
                          <p:cTn id="16" fill="hold">
                            <p:stCondLst>
                              <p:cond delay="2000"/>
                            </p:stCondLst>
                            <p:childTnLst>
                              <p:par>
                                <p:cTn id="17" presetID="53" presetClass="entr" presetSubtype="16" fill="hold" grpId="0" nodeType="after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1"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A62D48-E39F-14CF-4F0C-4877996A112D}"/>
            </a:ext>
          </a:extLst>
        </p:cNvPr>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632FABC5-5877-79AC-72A5-3D483A75F07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0BA1329C-A134-09FE-B7CF-5CEBC624A3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F04E4538-D245-A073-73CE-FAF529825B36}"/>
              </a:ext>
            </a:extLst>
          </p:cNvPr>
          <p:cNvPicPr>
            <a:picLocks noGrp="1" noChangeAspect="1"/>
          </p:cNvPicPr>
          <p:nvPr>
            <p:ph sz="half"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25600" r="25600"/>
          <a:stretch/>
        </p:blipFill>
        <p:spPr>
          <a:xfrm>
            <a:off x="196645" y="590077"/>
            <a:ext cx="3903406" cy="5159214"/>
          </a:xfrm>
          <a:prstGeom prst="rect">
            <a:avLst/>
          </a:prstGeom>
          <a:effectLst>
            <a:softEdge rad="330200"/>
          </a:effectLst>
          <a:scene3d>
            <a:camera prst="orthographicFront"/>
            <a:lightRig rig="flood" dir="t"/>
          </a:scene3d>
        </p:spPr>
      </p:pic>
      <p:cxnSp>
        <p:nvCxnSpPr>
          <p:cNvPr id="14" name="Straight Connector 13">
            <a:extLst>
              <a:ext uri="{FF2B5EF4-FFF2-40B4-BE49-F238E27FC236}">
                <a16:creationId xmlns:a16="http://schemas.microsoft.com/office/drawing/2014/main" id="{FEFBD973-088B-C87B-CEAD-AFBEBFBBD15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0" y="6267922"/>
            <a:ext cx="4416552" cy="1"/>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A5861D7C-90A2-261D-ADCA-D85D5612772D}"/>
              </a:ext>
            </a:extLst>
          </p:cNvPr>
          <p:cNvSpPr>
            <a:spLocks noGrp="1"/>
          </p:cNvSpPr>
          <p:nvPr>
            <p:ph type="title"/>
          </p:nvPr>
        </p:nvSpPr>
        <p:spPr>
          <a:xfrm>
            <a:off x="4416552" y="914400"/>
            <a:ext cx="7411654" cy="511277"/>
          </a:xfrm>
        </p:spPr>
        <p:txBody>
          <a:bodyPr vert="horz" lIns="91440" tIns="45720" rIns="91440" bIns="45720" rtlCol="0" anchor="t">
            <a:normAutofit/>
          </a:bodyPr>
          <a:lstStyle/>
          <a:p>
            <a:r>
              <a:rPr lang="en-US" sz="2800" b="1" dirty="0"/>
              <a:t>On Whose Knowledge do we Rely?</a:t>
            </a:r>
          </a:p>
        </p:txBody>
      </p:sp>
      <p:sp>
        <p:nvSpPr>
          <p:cNvPr id="4" name="Content Placeholder 3">
            <a:extLst>
              <a:ext uri="{FF2B5EF4-FFF2-40B4-BE49-F238E27FC236}">
                <a16:creationId xmlns:a16="http://schemas.microsoft.com/office/drawing/2014/main" id="{AEA38AF0-A161-A680-3E94-34F872FFCCDF}"/>
              </a:ext>
            </a:extLst>
          </p:cNvPr>
          <p:cNvSpPr>
            <a:spLocks noGrp="1"/>
          </p:cNvSpPr>
          <p:nvPr>
            <p:ph sz="half" idx="2"/>
            <p:extLst>
              <p:ext uri="{E7BDC344-281C-4309-B0C6-D0EE65EED2A8}">
                <p202:designPr xmlns:p202="http://schemas.microsoft.com/office/powerpoint/2020/02/main">
                  <p202:designTagLst>
                    <p202:designTag name="ARCH:1:CLS" val="InformationBlock"/>
                    <p202:designTag name="ARCH:1:VSVAR" val="TitledTextBox"/>
                  </p202:designTagLst>
                </p202:designPr>
              </p:ext>
            </p:extLst>
          </p:nvPr>
        </p:nvSpPr>
        <p:spPr>
          <a:xfrm>
            <a:off x="4416552" y="2081962"/>
            <a:ext cx="7114458" cy="3256954"/>
          </a:xfrm>
        </p:spPr>
        <p:txBody>
          <a:bodyPr>
            <a:noAutofit/>
          </a:bodyPr>
          <a:lstStyle/>
          <a:p>
            <a:pPr marL="0" indent="0">
              <a:spcBef>
                <a:spcPts val="2500"/>
              </a:spcBef>
              <a:buNone/>
            </a:pPr>
            <a:r>
              <a:rPr lang="en-US" sz="2400" b="1" dirty="0"/>
              <a:t>There are an infinite number of stars</a:t>
            </a:r>
          </a:p>
          <a:p>
            <a:pPr marL="0" indent="0">
              <a:spcBef>
                <a:spcPts val="2500"/>
              </a:spcBef>
              <a:buNone/>
            </a:pPr>
            <a:r>
              <a:rPr lang="en-US" sz="2400" dirty="0"/>
              <a:t>Confirmed by Science in 1940</a:t>
            </a:r>
          </a:p>
          <a:p>
            <a:pPr marL="0" indent="0">
              <a:spcBef>
                <a:spcPts val="2500"/>
              </a:spcBef>
              <a:buNone/>
            </a:pPr>
            <a:r>
              <a:rPr lang="en-US" sz="2400" dirty="0"/>
              <a:t>Confirmed by God in Genesis 15:5</a:t>
            </a:r>
            <a:br>
              <a:rPr lang="en-US" sz="2400" dirty="0"/>
            </a:br>
            <a:r>
              <a:rPr lang="en-US" sz="2400" i="1" dirty="0"/>
              <a:t>And he brought him outside and said, “Look toward heaven, and number the stars, if you are able to number them.” Then he said to him, “So shall your offspring be.” </a:t>
            </a:r>
            <a:endParaRPr lang="en-US" sz="2400" b="1" i="1" dirty="0"/>
          </a:p>
        </p:txBody>
      </p:sp>
    </p:spTree>
    <p:extLst>
      <p:ext uri="{BB962C8B-B14F-4D97-AF65-F5344CB8AC3E}">
        <p14:creationId xmlns:p14="http://schemas.microsoft.com/office/powerpoint/2010/main" val="11760289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4">
                                            <p:txEl>
                                              <p:pRg st="0" end="0"/>
                                            </p:txEl>
                                          </p:spTgt>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5" dur="1000"/>
                                        <p:tgtEl>
                                          <p:spTgt spid="4">
                                            <p:txEl>
                                              <p:pRg st="1" end="1"/>
                                            </p:txEl>
                                          </p:spTgt>
                                        </p:tgtEl>
                                      </p:cBhvr>
                                    </p:animEffect>
                                  </p:childTnLst>
                                </p:cTn>
                              </p:par>
                            </p:childTnLst>
                          </p:cTn>
                        </p:par>
                        <p:par>
                          <p:cTn id="16" fill="hold">
                            <p:stCondLst>
                              <p:cond delay="2000"/>
                            </p:stCondLst>
                            <p:childTnLst>
                              <p:par>
                                <p:cTn id="17" presetID="53" presetClass="entr" presetSubtype="16" fill="hold" grpId="0" nodeType="after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1"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74996A-A7EA-774D-759E-793A14BDF866}"/>
            </a:ext>
          </a:extLst>
        </p:cNvPr>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E47DEF4E-7216-8696-3EC0-2A1D699BB3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08C3B5FC-0038-4950-4611-EC51D73C62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96B40293-02A0-6218-6977-DAA6D81123FC}"/>
              </a:ext>
            </a:extLst>
          </p:cNvPr>
          <p:cNvPicPr>
            <a:picLocks noGrp="1" noChangeAspect="1"/>
          </p:cNvPicPr>
          <p:nvPr>
            <p:ph sz="half"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25600" r="25600"/>
          <a:stretch/>
        </p:blipFill>
        <p:spPr>
          <a:xfrm>
            <a:off x="196645" y="590077"/>
            <a:ext cx="3903406" cy="5159214"/>
          </a:xfrm>
          <a:prstGeom prst="rect">
            <a:avLst/>
          </a:prstGeom>
          <a:effectLst>
            <a:softEdge rad="330200"/>
          </a:effectLst>
          <a:scene3d>
            <a:camera prst="orthographicFront"/>
            <a:lightRig rig="flood" dir="t"/>
          </a:scene3d>
        </p:spPr>
      </p:pic>
      <p:cxnSp>
        <p:nvCxnSpPr>
          <p:cNvPr id="14" name="Straight Connector 13">
            <a:extLst>
              <a:ext uri="{FF2B5EF4-FFF2-40B4-BE49-F238E27FC236}">
                <a16:creationId xmlns:a16="http://schemas.microsoft.com/office/drawing/2014/main" id="{4C454563-7DB4-F666-649C-AB656931DC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0" y="6267922"/>
            <a:ext cx="4416552" cy="1"/>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81DCD4AC-735C-F6EE-397F-4E14AE2A0C99}"/>
              </a:ext>
            </a:extLst>
          </p:cNvPr>
          <p:cNvSpPr>
            <a:spLocks noGrp="1"/>
          </p:cNvSpPr>
          <p:nvPr>
            <p:ph type="title"/>
          </p:nvPr>
        </p:nvSpPr>
        <p:spPr>
          <a:xfrm>
            <a:off x="4416552" y="914400"/>
            <a:ext cx="7411654" cy="511277"/>
          </a:xfrm>
        </p:spPr>
        <p:txBody>
          <a:bodyPr vert="horz" lIns="91440" tIns="45720" rIns="91440" bIns="45720" rtlCol="0" anchor="t">
            <a:normAutofit/>
          </a:bodyPr>
          <a:lstStyle/>
          <a:p>
            <a:r>
              <a:rPr lang="en-US" sz="2800" b="1" dirty="0"/>
              <a:t>On Whose Knowledge do we Rely?</a:t>
            </a:r>
          </a:p>
        </p:txBody>
      </p:sp>
      <p:sp>
        <p:nvSpPr>
          <p:cNvPr id="4" name="Content Placeholder 3">
            <a:extLst>
              <a:ext uri="{FF2B5EF4-FFF2-40B4-BE49-F238E27FC236}">
                <a16:creationId xmlns:a16="http://schemas.microsoft.com/office/drawing/2014/main" id="{CDA2F3AA-8901-133E-FD0A-D3741761703B}"/>
              </a:ext>
            </a:extLst>
          </p:cNvPr>
          <p:cNvSpPr>
            <a:spLocks noGrp="1"/>
          </p:cNvSpPr>
          <p:nvPr>
            <p:ph sz="half" idx="2"/>
            <p:extLst>
              <p:ext uri="{E7BDC344-281C-4309-B0C6-D0EE65EED2A8}">
                <p202:designPr xmlns:p202="http://schemas.microsoft.com/office/powerpoint/2020/02/main">
                  <p202:designTagLst>
                    <p202:designTag name="ARCH:1:CLS" val="InformationBlock"/>
                    <p202:designTag name="ARCH:1:VSVAR" val="TitledTextBox"/>
                  </p202:designTagLst>
                </p202:designPr>
              </p:ext>
            </p:extLst>
          </p:nvPr>
        </p:nvSpPr>
        <p:spPr>
          <a:xfrm>
            <a:off x="4416552" y="2131123"/>
            <a:ext cx="7114458" cy="3256954"/>
          </a:xfrm>
        </p:spPr>
        <p:txBody>
          <a:bodyPr>
            <a:noAutofit/>
          </a:bodyPr>
          <a:lstStyle/>
          <a:p>
            <a:pPr marL="0" indent="0">
              <a:spcBef>
                <a:spcPts val="2500"/>
              </a:spcBef>
              <a:buNone/>
            </a:pPr>
            <a:r>
              <a:rPr lang="en-US" sz="2400" b="1" dirty="0"/>
              <a:t>Air has weight</a:t>
            </a:r>
          </a:p>
          <a:p>
            <a:pPr marL="0" indent="0">
              <a:spcBef>
                <a:spcPts val="2500"/>
              </a:spcBef>
              <a:buNone/>
            </a:pPr>
            <a:r>
              <a:rPr lang="en-US" sz="2400" dirty="0"/>
              <a:t>Confirmed by Science in the 1500’s</a:t>
            </a:r>
          </a:p>
          <a:p>
            <a:pPr marL="0" indent="0">
              <a:spcBef>
                <a:spcPts val="2500"/>
              </a:spcBef>
              <a:buNone/>
            </a:pPr>
            <a:r>
              <a:rPr lang="en-US" sz="2400" dirty="0"/>
              <a:t>Confirmed by God in Job 28:25</a:t>
            </a:r>
            <a:br>
              <a:rPr lang="en-US" sz="2400" dirty="0"/>
            </a:br>
            <a:r>
              <a:rPr lang="en-US" sz="2400" i="1" dirty="0"/>
              <a:t>When He gave to the wind its weight and apportioned the waters by measure,</a:t>
            </a:r>
            <a:endParaRPr lang="en-US" sz="2400" b="1" i="1" dirty="0"/>
          </a:p>
        </p:txBody>
      </p:sp>
    </p:spTree>
    <p:extLst>
      <p:ext uri="{BB962C8B-B14F-4D97-AF65-F5344CB8AC3E}">
        <p14:creationId xmlns:p14="http://schemas.microsoft.com/office/powerpoint/2010/main" val="28946557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4">
                                            <p:txEl>
                                              <p:pRg st="0" end="0"/>
                                            </p:txEl>
                                          </p:spTgt>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5" dur="1000"/>
                                        <p:tgtEl>
                                          <p:spTgt spid="4">
                                            <p:txEl>
                                              <p:pRg st="1" end="1"/>
                                            </p:txEl>
                                          </p:spTgt>
                                        </p:tgtEl>
                                      </p:cBhvr>
                                    </p:animEffect>
                                  </p:childTnLst>
                                </p:cTn>
                              </p:par>
                            </p:childTnLst>
                          </p:cTn>
                        </p:par>
                        <p:par>
                          <p:cTn id="16" fill="hold">
                            <p:stCondLst>
                              <p:cond delay="2000"/>
                            </p:stCondLst>
                            <p:childTnLst>
                              <p:par>
                                <p:cTn id="17" presetID="53" presetClass="entr" presetSubtype="16" fill="hold" grpId="0" nodeType="after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1"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5D1B1D-C883-305D-1DE4-D21384AD274C}"/>
            </a:ext>
          </a:extLst>
        </p:cNvPr>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EE130A61-4E8F-1781-7157-8FAC4C6A48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AF1BCF61-5D87-6DC5-9C8E-FD594D9436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A0B29939-1E01-2DAE-ABC0-4D77AB8B9086}"/>
              </a:ext>
            </a:extLst>
          </p:cNvPr>
          <p:cNvPicPr>
            <a:picLocks noGrp="1" noChangeAspect="1"/>
          </p:cNvPicPr>
          <p:nvPr>
            <p:ph sz="half"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25600" r="25600"/>
          <a:stretch/>
        </p:blipFill>
        <p:spPr>
          <a:xfrm>
            <a:off x="196645" y="590077"/>
            <a:ext cx="3903406" cy="5159214"/>
          </a:xfrm>
          <a:prstGeom prst="rect">
            <a:avLst/>
          </a:prstGeom>
          <a:effectLst>
            <a:softEdge rad="330200"/>
          </a:effectLst>
          <a:scene3d>
            <a:camera prst="orthographicFront"/>
            <a:lightRig rig="flood" dir="t"/>
          </a:scene3d>
        </p:spPr>
      </p:pic>
      <p:cxnSp>
        <p:nvCxnSpPr>
          <p:cNvPr id="14" name="Straight Connector 13">
            <a:extLst>
              <a:ext uri="{FF2B5EF4-FFF2-40B4-BE49-F238E27FC236}">
                <a16:creationId xmlns:a16="http://schemas.microsoft.com/office/drawing/2014/main" id="{2AD83711-1D17-EFF7-B69D-5ABE8CDD94E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0" y="6267922"/>
            <a:ext cx="4416552" cy="1"/>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1C5682F5-1F96-36EC-F90A-EDAFCEC43794}"/>
              </a:ext>
            </a:extLst>
          </p:cNvPr>
          <p:cNvSpPr>
            <a:spLocks noGrp="1"/>
          </p:cNvSpPr>
          <p:nvPr>
            <p:ph type="title"/>
          </p:nvPr>
        </p:nvSpPr>
        <p:spPr>
          <a:xfrm>
            <a:off x="4416552" y="914400"/>
            <a:ext cx="7411654" cy="511277"/>
          </a:xfrm>
        </p:spPr>
        <p:txBody>
          <a:bodyPr vert="horz" lIns="91440" tIns="45720" rIns="91440" bIns="45720" rtlCol="0" anchor="t">
            <a:normAutofit/>
          </a:bodyPr>
          <a:lstStyle/>
          <a:p>
            <a:r>
              <a:rPr lang="en-US" sz="2800" b="1" dirty="0"/>
              <a:t>On Whose Knowledge do we Rely?</a:t>
            </a:r>
          </a:p>
        </p:txBody>
      </p:sp>
      <p:sp>
        <p:nvSpPr>
          <p:cNvPr id="4" name="Content Placeholder 3">
            <a:extLst>
              <a:ext uri="{FF2B5EF4-FFF2-40B4-BE49-F238E27FC236}">
                <a16:creationId xmlns:a16="http://schemas.microsoft.com/office/drawing/2014/main" id="{05024C5F-8ADF-C0D3-F3C2-6F831E74BF36}"/>
              </a:ext>
            </a:extLst>
          </p:cNvPr>
          <p:cNvSpPr>
            <a:spLocks noGrp="1"/>
          </p:cNvSpPr>
          <p:nvPr>
            <p:ph sz="half" idx="2"/>
            <p:extLst>
              <p:ext uri="{E7BDC344-281C-4309-B0C6-D0EE65EED2A8}">
                <p202:designPr xmlns:p202="http://schemas.microsoft.com/office/powerpoint/2020/02/main">
                  <p202:designTagLst>
                    <p202:designTag name="ARCH:1:CLS" val="InformationBlock"/>
                    <p202:designTag name="ARCH:1:VSVAR" val="TitledTextBox"/>
                  </p202:designTagLst>
                </p202:designPr>
              </p:ext>
            </p:extLst>
          </p:nvPr>
        </p:nvSpPr>
        <p:spPr>
          <a:xfrm>
            <a:off x="4416552" y="2131123"/>
            <a:ext cx="7114458" cy="3256954"/>
          </a:xfrm>
        </p:spPr>
        <p:txBody>
          <a:bodyPr>
            <a:noAutofit/>
          </a:bodyPr>
          <a:lstStyle/>
          <a:p>
            <a:pPr marL="0" indent="0">
              <a:spcBef>
                <a:spcPts val="2500"/>
              </a:spcBef>
              <a:buNone/>
            </a:pPr>
            <a:r>
              <a:rPr lang="en-US" sz="2400" b="1" dirty="0"/>
              <a:t>Matter is made up of invisible particles</a:t>
            </a:r>
          </a:p>
          <a:p>
            <a:pPr marL="0" indent="0">
              <a:spcBef>
                <a:spcPts val="2500"/>
              </a:spcBef>
              <a:buNone/>
            </a:pPr>
            <a:r>
              <a:rPr lang="en-US" sz="2400" dirty="0"/>
              <a:t>Confirmed by Science in the 1900’s</a:t>
            </a:r>
          </a:p>
          <a:p>
            <a:pPr marL="0" indent="0">
              <a:spcBef>
                <a:spcPts val="2500"/>
              </a:spcBef>
              <a:buNone/>
            </a:pPr>
            <a:r>
              <a:rPr lang="en-US" sz="2400" dirty="0"/>
              <a:t>Confirmed by God in Hebrews 11:3</a:t>
            </a:r>
            <a:br>
              <a:rPr lang="en-US" sz="2400" dirty="0"/>
            </a:br>
            <a:r>
              <a:rPr lang="en-US" sz="2400" i="1" dirty="0"/>
              <a:t>By faith we understand that the universe was created by the word of God, so that what is seen was not made out of things that are visible.</a:t>
            </a:r>
            <a:endParaRPr lang="en-US" sz="2400" b="1" i="1" dirty="0"/>
          </a:p>
        </p:txBody>
      </p:sp>
    </p:spTree>
    <p:extLst>
      <p:ext uri="{BB962C8B-B14F-4D97-AF65-F5344CB8AC3E}">
        <p14:creationId xmlns:p14="http://schemas.microsoft.com/office/powerpoint/2010/main" val="25883047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4">
                                            <p:txEl>
                                              <p:pRg st="0" end="0"/>
                                            </p:txEl>
                                          </p:spTgt>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5" dur="1000"/>
                                        <p:tgtEl>
                                          <p:spTgt spid="4">
                                            <p:txEl>
                                              <p:pRg st="1" end="1"/>
                                            </p:txEl>
                                          </p:spTgt>
                                        </p:tgtEl>
                                      </p:cBhvr>
                                    </p:animEffect>
                                  </p:childTnLst>
                                </p:cTn>
                              </p:par>
                            </p:childTnLst>
                          </p:cTn>
                        </p:par>
                        <p:par>
                          <p:cTn id="16" fill="hold">
                            <p:stCondLst>
                              <p:cond delay="2000"/>
                            </p:stCondLst>
                            <p:childTnLst>
                              <p:par>
                                <p:cTn id="17" presetID="53" presetClass="entr" presetSubtype="16" fill="hold" grpId="0" nodeType="after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1"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4A3E61-C53B-9DC1-8EED-F4553C3569FC}"/>
            </a:ext>
          </a:extLst>
        </p:cNvPr>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25B286B6-9EE4-A1DB-7CF1-D3391B4A04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B42A577C-C5D8-0B44-630F-3ECA20F9C9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F03DBD3A-C1A8-E0AF-531B-4F6FDC9FB9C1}"/>
              </a:ext>
            </a:extLst>
          </p:cNvPr>
          <p:cNvPicPr>
            <a:picLocks noGrp="1" noChangeAspect="1"/>
          </p:cNvPicPr>
          <p:nvPr>
            <p:ph sz="half"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25600" r="25600"/>
          <a:stretch/>
        </p:blipFill>
        <p:spPr>
          <a:xfrm>
            <a:off x="196645" y="590077"/>
            <a:ext cx="3903406" cy="5159214"/>
          </a:xfrm>
          <a:prstGeom prst="rect">
            <a:avLst/>
          </a:prstGeom>
          <a:effectLst>
            <a:softEdge rad="330200"/>
          </a:effectLst>
          <a:scene3d>
            <a:camera prst="orthographicFront"/>
            <a:lightRig rig="flood" dir="t"/>
          </a:scene3d>
        </p:spPr>
      </p:pic>
      <p:cxnSp>
        <p:nvCxnSpPr>
          <p:cNvPr id="14" name="Straight Connector 13">
            <a:extLst>
              <a:ext uri="{FF2B5EF4-FFF2-40B4-BE49-F238E27FC236}">
                <a16:creationId xmlns:a16="http://schemas.microsoft.com/office/drawing/2014/main" id="{ADE5A282-0C40-329A-5B5B-5E31592EEC0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0" y="6267922"/>
            <a:ext cx="4416552" cy="1"/>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CEC9D355-934F-D4BD-6CCC-83EA7A18D7FE}"/>
              </a:ext>
            </a:extLst>
          </p:cNvPr>
          <p:cNvSpPr>
            <a:spLocks noGrp="1"/>
          </p:cNvSpPr>
          <p:nvPr>
            <p:ph type="title"/>
          </p:nvPr>
        </p:nvSpPr>
        <p:spPr>
          <a:xfrm>
            <a:off x="4416552" y="914400"/>
            <a:ext cx="7411654" cy="511277"/>
          </a:xfrm>
        </p:spPr>
        <p:txBody>
          <a:bodyPr vert="horz" lIns="91440" tIns="45720" rIns="91440" bIns="45720" rtlCol="0" anchor="t">
            <a:normAutofit/>
          </a:bodyPr>
          <a:lstStyle/>
          <a:p>
            <a:r>
              <a:rPr lang="en-US" sz="2800" b="1" dirty="0"/>
              <a:t>On Whose Knowledge do we Rely?</a:t>
            </a:r>
          </a:p>
        </p:txBody>
      </p:sp>
      <p:sp>
        <p:nvSpPr>
          <p:cNvPr id="4" name="Content Placeholder 3">
            <a:extLst>
              <a:ext uri="{FF2B5EF4-FFF2-40B4-BE49-F238E27FC236}">
                <a16:creationId xmlns:a16="http://schemas.microsoft.com/office/drawing/2014/main" id="{8B2A9C7D-CC3B-79CA-ED8F-9331EB06657F}"/>
              </a:ext>
            </a:extLst>
          </p:cNvPr>
          <p:cNvSpPr>
            <a:spLocks noGrp="1"/>
          </p:cNvSpPr>
          <p:nvPr>
            <p:ph sz="half" idx="2"/>
            <p:extLst>
              <p:ext uri="{E7BDC344-281C-4309-B0C6-D0EE65EED2A8}">
                <p202:designPr xmlns:p202="http://schemas.microsoft.com/office/powerpoint/2020/02/main">
                  <p202:designTagLst>
                    <p202:designTag name="ARCH:1:CLS" val="InformationBlock"/>
                    <p202:designTag name="ARCH:1:VSVAR" val="TitledTextBox"/>
                  </p202:designTagLst>
                </p202:designPr>
              </p:ext>
            </p:extLst>
          </p:nvPr>
        </p:nvSpPr>
        <p:spPr>
          <a:xfrm>
            <a:off x="4416552" y="2131123"/>
            <a:ext cx="7114458" cy="3050474"/>
          </a:xfrm>
        </p:spPr>
        <p:txBody>
          <a:bodyPr>
            <a:noAutofit/>
          </a:bodyPr>
          <a:lstStyle/>
          <a:p>
            <a:pPr marL="0" indent="0">
              <a:spcBef>
                <a:spcPts val="2500"/>
              </a:spcBef>
              <a:buNone/>
            </a:pPr>
            <a:r>
              <a:rPr lang="en-US" sz="2400" b="1" dirty="0"/>
              <a:t>There is a water cycle</a:t>
            </a:r>
          </a:p>
          <a:p>
            <a:pPr marL="0" indent="0">
              <a:spcBef>
                <a:spcPts val="2500"/>
              </a:spcBef>
              <a:buNone/>
            </a:pPr>
            <a:r>
              <a:rPr lang="en-US" sz="2400" dirty="0"/>
              <a:t>Confirmed by Science in the 1600’s</a:t>
            </a:r>
          </a:p>
          <a:p>
            <a:pPr marL="0" indent="0">
              <a:spcBef>
                <a:spcPts val="2500"/>
              </a:spcBef>
              <a:buNone/>
            </a:pPr>
            <a:r>
              <a:rPr lang="en-US" sz="2400" dirty="0"/>
              <a:t>Confirmed by God in Ecclesiastes 1:7</a:t>
            </a:r>
            <a:br>
              <a:rPr lang="en-US" sz="2400" dirty="0"/>
            </a:br>
            <a:r>
              <a:rPr lang="en-US" sz="2400" i="1" dirty="0"/>
              <a:t>All streams run to the sea, but the sea is not full; to the place where the streams flow, there they flow again. </a:t>
            </a:r>
            <a:endParaRPr lang="en-US" sz="2400" b="1" i="1" dirty="0"/>
          </a:p>
        </p:txBody>
      </p:sp>
    </p:spTree>
    <p:extLst>
      <p:ext uri="{BB962C8B-B14F-4D97-AF65-F5344CB8AC3E}">
        <p14:creationId xmlns:p14="http://schemas.microsoft.com/office/powerpoint/2010/main" val="13731555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4">
                                            <p:txEl>
                                              <p:pRg st="0" end="0"/>
                                            </p:txEl>
                                          </p:spTgt>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5" dur="1000"/>
                                        <p:tgtEl>
                                          <p:spTgt spid="4">
                                            <p:txEl>
                                              <p:pRg st="1" end="1"/>
                                            </p:txEl>
                                          </p:spTgt>
                                        </p:tgtEl>
                                      </p:cBhvr>
                                    </p:animEffect>
                                  </p:childTnLst>
                                </p:cTn>
                              </p:par>
                            </p:childTnLst>
                          </p:cTn>
                        </p:par>
                        <p:par>
                          <p:cTn id="16" fill="hold">
                            <p:stCondLst>
                              <p:cond delay="2000"/>
                            </p:stCondLst>
                            <p:childTnLst>
                              <p:par>
                                <p:cTn id="17" presetID="53" presetClass="entr" presetSubtype="16" fill="hold" grpId="0" nodeType="after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1"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0E997E-BA8A-4BBA-7A14-141654FB369C}"/>
            </a:ext>
          </a:extLst>
        </p:cNvPr>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7BB091B8-6562-F7C3-D27C-F9C9D35694A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A747028B-C0F4-804B-A8F8-F78C1DB6C5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C926458D-742D-DD58-E7F6-C6492CA0CDD7}"/>
              </a:ext>
            </a:extLst>
          </p:cNvPr>
          <p:cNvPicPr>
            <a:picLocks noGrp="1" noChangeAspect="1"/>
          </p:cNvPicPr>
          <p:nvPr>
            <p:ph sz="half"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27002" r="27002"/>
          <a:stretch/>
        </p:blipFill>
        <p:spPr>
          <a:xfrm>
            <a:off x="196645" y="590077"/>
            <a:ext cx="3856113" cy="5159214"/>
          </a:xfrm>
          <a:prstGeom prst="rect">
            <a:avLst/>
          </a:prstGeom>
          <a:effectLst>
            <a:softEdge rad="330200"/>
          </a:effectLst>
          <a:scene3d>
            <a:camera prst="orthographicFront"/>
            <a:lightRig rig="flood" dir="t"/>
          </a:scene3d>
        </p:spPr>
      </p:pic>
      <p:cxnSp>
        <p:nvCxnSpPr>
          <p:cNvPr id="14" name="Straight Connector 13">
            <a:extLst>
              <a:ext uri="{FF2B5EF4-FFF2-40B4-BE49-F238E27FC236}">
                <a16:creationId xmlns:a16="http://schemas.microsoft.com/office/drawing/2014/main" id="{81162673-1BA7-CC89-F216-A9EA7D22330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0" y="6267922"/>
            <a:ext cx="4416552" cy="1"/>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CC34A56C-E7A7-FD1F-8353-33803CB95949}"/>
              </a:ext>
            </a:extLst>
          </p:cNvPr>
          <p:cNvSpPr>
            <a:spLocks noGrp="1"/>
          </p:cNvSpPr>
          <p:nvPr>
            <p:ph type="title"/>
          </p:nvPr>
        </p:nvSpPr>
        <p:spPr>
          <a:xfrm>
            <a:off x="4433417" y="637710"/>
            <a:ext cx="7411654" cy="786581"/>
          </a:xfrm>
        </p:spPr>
        <p:txBody>
          <a:bodyPr vert="horz" lIns="91440" tIns="45720" rIns="91440" bIns="45720" rtlCol="0" anchor="t">
            <a:noAutofit/>
          </a:bodyPr>
          <a:lstStyle/>
          <a:p>
            <a:pPr marL="0" indent="0">
              <a:spcBef>
                <a:spcPts val="2500"/>
              </a:spcBef>
              <a:buNone/>
            </a:pPr>
            <a:r>
              <a:rPr lang="en-US" sz="2800" b="1" dirty="0"/>
              <a:t>We have substantial and reliable information to believe that the Bible is God’s Word</a:t>
            </a:r>
          </a:p>
        </p:txBody>
      </p:sp>
      <p:sp>
        <p:nvSpPr>
          <p:cNvPr id="4" name="Content Placeholder 3">
            <a:extLst>
              <a:ext uri="{FF2B5EF4-FFF2-40B4-BE49-F238E27FC236}">
                <a16:creationId xmlns:a16="http://schemas.microsoft.com/office/drawing/2014/main" id="{7BDB59D2-A68B-14A6-5E7E-28DF6FD14EB8}"/>
              </a:ext>
            </a:extLst>
          </p:cNvPr>
          <p:cNvSpPr>
            <a:spLocks noGrp="1"/>
          </p:cNvSpPr>
          <p:nvPr>
            <p:ph sz="half" idx="2"/>
            <p:extLst>
              <p:ext uri="{E7BDC344-281C-4309-B0C6-D0EE65EED2A8}">
                <p202:designPr xmlns:p202="http://schemas.microsoft.com/office/powerpoint/2020/02/main">
                  <p202:designTagLst>
                    <p202:designTag name="ARCH:1:CLS" val="InformationBlock"/>
                    <p202:designTag name="ARCH:1:VSVAR" val="TitledTextBox"/>
                  </p202:designTagLst>
                </p202:designPr>
              </p:ext>
            </p:extLst>
          </p:nvPr>
        </p:nvSpPr>
        <p:spPr>
          <a:xfrm>
            <a:off x="4433417" y="1907985"/>
            <a:ext cx="7114458" cy="4433820"/>
          </a:xfrm>
        </p:spPr>
        <p:txBody>
          <a:bodyPr>
            <a:noAutofit/>
          </a:bodyPr>
          <a:lstStyle/>
          <a:p>
            <a:pPr marL="0" indent="0">
              <a:spcBef>
                <a:spcPts val="2500"/>
              </a:spcBef>
              <a:buNone/>
            </a:pPr>
            <a:r>
              <a:rPr lang="en-US" sz="2400" dirty="0"/>
              <a:t>We can see the hand of God work in the preservation of his word</a:t>
            </a:r>
          </a:p>
          <a:p>
            <a:pPr marL="0" indent="0">
              <a:spcBef>
                <a:spcPts val="2500"/>
              </a:spcBef>
              <a:buNone/>
            </a:pPr>
            <a:r>
              <a:rPr lang="en-US" sz="2400" dirty="0"/>
              <a:t>No book has more supporting evidence of its constancy and authenticity</a:t>
            </a:r>
          </a:p>
          <a:p>
            <a:pPr marL="0" indent="0">
              <a:spcBef>
                <a:spcPts val="2500"/>
              </a:spcBef>
              <a:buNone/>
            </a:pPr>
            <a:r>
              <a:rPr lang="en-US" sz="2400" dirty="0"/>
              <a:t>No book has been studied and dissected more than the Bible</a:t>
            </a:r>
          </a:p>
          <a:p>
            <a:pPr marL="0" indent="0">
              <a:spcBef>
                <a:spcPts val="2500"/>
              </a:spcBef>
              <a:buNone/>
            </a:pPr>
            <a:r>
              <a:rPr lang="en-US" sz="2400" dirty="0"/>
              <a:t>2,000 years after its completion, we have exactly the same book that people of the late 1</a:t>
            </a:r>
            <a:r>
              <a:rPr lang="en-US" sz="2400" baseline="30000" dirty="0"/>
              <a:t>st</a:t>
            </a:r>
            <a:r>
              <a:rPr lang="en-US" sz="2400" dirty="0"/>
              <a:t> and early 2</a:t>
            </a:r>
            <a:r>
              <a:rPr lang="en-US" sz="2400" baseline="30000" dirty="0"/>
              <a:t>nd</a:t>
            </a:r>
            <a:r>
              <a:rPr lang="en-US" sz="2400" dirty="0"/>
              <a:t> century received upon the completion of Revelation by the Apostle John</a:t>
            </a:r>
            <a:endParaRPr lang="en-US" sz="2400" b="1" i="1" dirty="0"/>
          </a:p>
        </p:txBody>
      </p:sp>
    </p:spTree>
    <p:extLst>
      <p:ext uri="{BB962C8B-B14F-4D97-AF65-F5344CB8AC3E}">
        <p14:creationId xmlns:p14="http://schemas.microsoft.com/office/powerpoint/2010/main" val="31553077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p:cTn id="14"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p:cTn id="21"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4">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 calcmode="lin" valueType="num">
                                      <p:cBhvr>
                                        <p:cTn id="28"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C309C3-50EB-D4CA-C902-8C777F854147}"/>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98B54D9-25AD-44C1-6499-3EFBD80531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3" name="Content Placeholder 2">
            <a:extLst>
              <a:ext uri="{FF2B5EF4-FFF2-40B4-BE49-F238E27FC236}">
                <a16:creationId xmlns:a16="http://schemas.microsoft.com/office/drawing/2014/main" id="{6D3AA638-CCB0-E5C7-D09A-9DA8DB7CE2D2}"/>
              </a:ext>
            </a:extLst>
          </p:cNvPr>
          <p:cNvSpPr>
            <a:spLocks noGrp="1"/>
          </p:cNvSpPr>
          <p:nvPr>
            <p:ph idx="1"/>
          </p:nvPr>
        </p:nvSpPr>
        <p:spPr>
          <a:xfrm>
            <a:off x="1931743" y="1049591"/>
            <a:ext cx="8325466" cy="4758812"/>
          </a:xfrm>
        </p:spPr>
        <p:txBody>
          <a:bodyPr>
            <a:noAutofit/>
          </a:bodyPr>
          <a:lstStyle/>
          <a:p>
            <a:pPr marL="0" indent="0" algn="ctr">
              <a:buNone/>
            </a:pPr>
            <a:r>
              <a:rPr lang="en-US" sz="5400" b="1" dirty="0">
                <a:solidFill>
                  <a:srgbClr val="7030A0"/>
                </a:solidFill>
                <a:effectLst/>
                <a:latin typeface="Segoe Script" panose="030B0504020000000003" pitchFamily="66" charset="0"/>
              </a:rPr>
              <a:t>WHAT</a:t>
            </a:r>
            <a:r>
              <a:rPr lang="en-US" sz="5400" dirty="0">
                <a:solidFill>
                  <a:srgbClr val="7030A0"/>
                </a:solidFill>
                <a:effectLst/>
                <a:latin typeface="Segoe Script" panose="030B0504020000000003" pitchFamily="66" charset="0"/>
              </a:rPr>
              <a:t> </a:t>
            </a:r>
            <a:r>
              <a:rPr lang="en-US" sz="5400" b="1" dirty="0">
                <a:solidFill>
                  <a:srgbClr val="7030A0"/>
                </a:solidFill>
                <a:effectLst/>
                <a:latin typeface="Segoe Script" panose="030B0504020000000003" pitchFamily="66" charset="0"/>
              </a:rPr>
              <a:t>SIGNIFICANCE</a:t>
            </a:r>
            <a:r>
              <a:rPr lang="en-US" sz="5400" dirty="0">
                <a:solidFill>
                  <a:srgbClr val="7030A0"/>
                </a:solidFill>
                <a:effectLst/>
                <a:latin typeface="Segoe Script" panose="030B0504020000000003" pitchFamily="66" charset="0"/>
              </a:rPr>
              <a:t> </a:t>
            </a:r>
            <a:r>
              <a:rPr lang="en-US" sz="5400" b="1" dirty="0">
                <a:solidFill>
                  <a:srgbClr val="7030A0"/>
                </a:solidFill>
                <a:effectLst/>
                <a:latin typeface="Segoe Script" panose="030B0504020000000003" pitchFamily="66" charset="0"/>
              </a:rPr>
              <a:t>DOES</a:t>
            </a:r>
            <a:r>
              <a:rPr lang="en-US" sz="5400" dirty="0">
                <a:solidFill>
                  <a:srgbClr val="7030A0"/>
                </a:solidFill>
                <a:effectLst/>
                <a:latin typeface="Segoe Script" panose="030B0504020000000003" pitchFamily="66" charset="0"/>
              </a:rPr>
              <a:t> </a:t>
            </a:r>
            <a:r>
              <a:rPr lang="en-US" sz="5400" b="1" dirty="0">
                <a:solidFill>
                  <a:srgbClr val="7030A0"/>
                </a:solidFill>
                <a:effectLst/>
                <a:latin typeface="Segoe Script" panose="030B0504020000000003" pitchFamily="66" charset="0"/>
              </a:rPr>
              <a:t>SCRIPTURAL</a:t>
            </a:r>
            <a:r>
              <a:rPr lang="en-US" sz="5400" dirty="0">
                <a:solidFill>
                  <a:srgbClr val="7030A0"/>
                </a:solidFill>
                <a:effectLst/>
                <a:latin typeface="Segoe Script" panose="030B0504020000000003" pitchFamily="66" charset="0"/>
              </a:rPr>
              <a:t> </a:t>
            </a:r>
            <a:r>
              <a:rPr lang="en-US" sz="5400" b="1" dirty="0">
                <a:solidFill>
                  <a:srgbClr val="7030A0"/>
                </a:solidFill>
                <a:effectLst/>
                <a:latin typeface="Segoe Script" panose="030B0504020000000003" pitchFamily="66" charset="0"/>
              </a:rPr>
              <a:t>AUTHORITY</a:t>
            </a:r>
            <a:r>
              <a:rPr lang="en-US" sz="5400" dirty="0">
                <a:solidFill>
                  <a:srgbClr val="7030A0"/>
                </a:solidFill>
                <a:effectLst/>
                <a:latin typeface="Segoe Script" panose="030B0504020000000003" pitchFamily="66" charset="0"/>
              </a:rPr>
              <a:t> </a:t>
            </a:r>
            <a:r>
              <a:rPr lang="en-US" sz="5400" b="1" dirty="0">
                <a:solidFill>
                  <a:srgbClr val="7030A0"/>
                </a:solidFill>
                <a:effectLst/>
                <a:latin typeface="Segoe Script" panose="030B0504020000000003" pitchFamily="66" charset="0"/>
              </a:rPr>
              <a:t>HOLD</a:t>
            </a:r>
            <a:r>
              <a:rPr lang="en-US" sz="5400" dirty="0">
                <a:solidFill>
                  <a:srgbClr val="7030A0"/>
                </a:solidFill>
                <a:effectLst/>
                <a:latin typeface="Segoe Script" panose="030B0504020000000003" pitchFamily="66" charset="0"/>
              </a:rPr>
              <a:t> </a:t>
            </a:r>
            <a:r>
              <a:rPr lang="en-US" sz="5400" b="1" dirty="0">
                <a:solidFill>
                  <a:srgbClr val="7030A0"/>
                </a:solidFill>
                <a:effectLst/>
                <a:latin typeface="Segoe Script" panose="030B0504020000000003" pitchFamily="66" charset="0"/>
              </a:rPr>
              <a:t>IN</a:t>
            </a:r>
            <a:r>
              <a:rPr lang="en-US" sz="5400" dirty="0">
                <a:solidFill>
                  <a:srgbClr val="7030A0"/>
                </a:solidFill>
                <a:effectLst/>
                <a:latin typeface="Segoe Script" panose="030B0504020000000003" pitchFamily="66" charset="0"/>
              </a:rPr>
              <a:t> </a:t>
            </a:r>
            <a:r>
              <a:rPr lang="en-US" sz="5400" b="1" dirty="0">
                <a:solidFill>
                  <a:srgbClr val="7030A0"/>
                </a:solidFill>
                <a:effectLst/>
                <a:latin typeface="Segoe Script" panose="030B0504020000000003" pitchFamily="66" charset="0"/>
              </a:rPr>
              <a:t>(TO) A MORALLY RELATIVISTIC WORLD?</a:t>
            </a:r>
            <a:endParaRPr lang="en-US" sz="5400" b="1" dirty="0">
              <a:solidFill>
                <a:srgbClr val="7030A0"/>
              </a:solidFill>
              <a:latin typeface="Segoe Script" panose="030B0504020000000003" pitchFamily="66" charset="0"/>
            </a:endParaRPr>
          </a:p>
        </p:txBody>
      </p:sp>
    </p:spTree>
    <p:extLst>
      <p:ext uri="{BB962C8B-B14F-4D97-AF65-F5344CB8AC3E}">
        <p14:creationId xmlns:p14="http://schemas.microsoft.com/office/powerpoint/2010/main" val="377384753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53AE3C-AC4F-907C-B473-B9A30D2150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graphicFrame>
        <p:nvGraphicFramePr>
          <p:cNvPr id="4" name="Content Placeholder 4">
            <a:extLst>
              <a:ext uri="{FF2B5EF4-FFF2-40B4-BE49-F238E27FC236}">
                <a16:creationId xmlns:a16="http://schemas.microsoft.com/office/drawing/2014/main" id="{40DFB260-5FC6-4A4D-912C-BD5926E91B1F}"/>
              </a:ext>
            </a:extLst>
          </p:cNvPr>
          <p:cNvGraphicFramePr>
            <a:graphicFrameLocks noGrp="1"/>
          </p:cNvGraphicFramePr>
          <p:nvPr>
            <p:ph idx="1"/>
            <p:extLst>
              <p:ext uri="{D42A27DB-BD31-4B8C-83A1-F6EECF244321}">
                <p14:modId xmlns:p14="http://schemas.microsoft.com/office/powerpoint/2010/main" val="3035139222"/>
              </p:ext>
              <p:ext uri="{E7BDC344-281C-4309-B0C6-D0EE65EED2A8}">
                <p202:designPr xmlns:p202="http://schemas.microsoft.com/office/powerpoint/2020/02/main">
                  <p202:designTagLst>
                    <p202:designTag name="ARCH:1:CLS" val="InformationBlock"/>
                    <p202:designTag name="ARCH:1:VSVAR" val="VisualTitledTextBox"/>
                  </p202:designTagLst>
                </p202:designPr>
              </p:ext>
            </p:extLst>
          </p:nvPr>
        </p:nvGraphicFramePr>
        <p:xfrm>
          <a:off x="542451" y="641358"/>
          <a:ext cx="11138272" cy="53146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982434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118E06E4-607B-144B-382B-AD3D06B1EE8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744CAA32-F237-419C-A2DD-43C28D920D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n ancient Koran">
            <a:extLst>
              <a:ext uri="{FF2B5EF4-FFF2-40B4-BE49-F238E27FC236}">
                <a16:creationId xmlns:a16="http://schemas.microsoft.com/office/drawing/2014/main" id="{AFB86CF1-3D2C-475B-B0CC-96BDC2D4E2D1}"/>
              </a:ext>
            </a:extLst>
          </p:cNvPr>
          <p:cNvPicPr>
            <a:picLocks noGrp="1" noChangeAspect="1"/>
          </p:cNvPicPr>
          <p:nvPr>
            <p:ph sz="half" idx="1"/>
          </p:nvPr>
        </p:nvPicPr>
        <p:blipFill>
          <a:blip r:embed="rId3"/>
          <a:srcRect l="35548" r="9386" b="2"/>
          <a:stretch/>
        </p:blipFill>
        <p:spPr>
          <a:xfrm>
            <a:off x="20" y="914399"/>
            <a:ext cx="4416532" cy="5353523"/>
          </a:xfrm>
          <a:prstGeom prst="rect">
            <a:avLst/>
          </a:prstGeom>
          <a:effectLst>
            <a:softEdge rad="127000"/>
          </a:effectLst>
        </p:spPr>
      </p:pic>
      <p:cxnSp>
        <p:nvCxnSpPr>
          <p:cNvPr id="14" name="Straight Connector 13">
            <a:extLst>
              <a:ext uri="{FF2B5EF4-FFF2-40B4-BE49-F238E27FC236}">
                <a16:creationId xmlns:a16="http://schemas.microsoft.com/office/drawing/2014/main" id="{08052531-D50B-3899-B150-D05525F4F2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0" y="6267922"/>
            <a:ext cx="4416552" cy="1"/>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3EAC68D-D3B6-D526-EB0D-7B378287B7C2}"/>
              </a:ext>
            </a:extLst>
          </p:cNvPr>
          <p:cNvSpPr>
            <a:spLocks noGrp="1"/>
          </p:cNvSpPr>
          <p:nvPr>
            <p:ph type="title"/>
          </p:nvPr>
        </p:nvSpPr>
        <p:spPr>
          <a:xfrm>
            <a:off x="5129764" y="914399"/>
            <a:ext cx="6731741" cy="658104"/>
          </a:xfrm>
        </p:spPr>
        <p:txBody>
          <a:bodyPr vert="horz" lIns="91440" tIns="45720" rIns="91440" bIns="45720" rtlCol="0" anchor="t">
            <a:normAutofit/>
          </a:bodyPr>
          <a:lstStyle/>
          <a:p>
            <a:r>
              <a:rPr lang="en-US" sz="2800" b="1" dirty="0"/>
              <a:t>Historical Context of the Bible’s Inspiration</a:t>
            </a:r>
          </a:p>
        </p:txBody>
      </p:sp>
      <p:sp>
        <p:nvSpPr>
          <p:cNvPr id="4" name="Content Placeholder 3">
            <a:extLst>
              <a:ext uri="{FF2B5EF4-FFF2-40B4-BE49-F238E27FC236}">
                <a16:creationId xmlns:a16="http://schemas.microsoft.com/office/drawing/2014/main" id="{EB4CC380-6BE1-584E-EF32-EC5EB2ACABD6}"/>
              </a:ext>
            </a:extLst>
          </p:cNvPr>
          <p:cNvSpPr>
            <a:spLocks noGrp="1"/>
          </p:cNvSpPr>
          <p:nvPr>
            <p:ph sz="half" idx="2"/>
            <p:extLst>
              <p:ext uri="{E7BDC344-281C-4309-B0C6-D0EE65EED2A8}">
                <p202:designPr xmlns:p202="http://schemas.microsoft.com/office/powerpoint/2020/02/main">
                  <p202:designTagLst>
                    <p202:designTag name="ARCH:1:CLS" val="InformationBlock"/>
                    <p202:designTag name="ARCH:1:VSVAR" val="TitledTextBox"/>
                  </p202:designTagLst>
                </p202:designPr>
              </p:ext>
            </p:extLst>
          </p:nvPr>
        </p:nvSpPr>
        <p:spPr>
          <a:xfrm>
            <a:off x="5029200" y="1881560"/>
            <a:ext cx="6501810" cy="2179163"/>
          </a:xfrm>
        </p:spPr>
        <p:txBody>
          <a:bodyPr>
            <a:normAutofit/>
          </a:bodyPr>
          <a:lstStyle/>
          <a:p>
            <a:pPr marL="0" indent="0">
              <a:spcBef>
                <a:spcPts val="2500"/>
              </a:spcBef>
              <a:buNone/>
            </a:pPr>
            <a:r>
              <a:rPr lang="en-US" sz="2400" dirty="0"/>
              <a:t>Written over 1600 years (from about 1500BC to about 100AD) </a:t>
            </a:r>
          </a:p>
          <a:p>
            <a:pPr marL="0" indent="0">
              <a:spcBef>
                <a:spcPts val="2500"/>
              </a:spcBef>
              <a:buNone/>
            </a:pPr>
            <a:r>
              <a:rPr lang="en-US" sz="2400" dirty="0"/>
              <a:t>40 authors</a:t>
            </a:r>
          </a:p>
          <a:p>
            <a:pPr marL="0" indent="0">
              <a:spcBef>
                <a:spcPts val="2500"/>
              </a:spcBef>
              <a:buNone/>
            </a:pPr>
            <a:r>
              <a:rPr lang="en-US" sz="2400" dirty="0"/>
              <a:t>3 languages (Hebrew, Aramaic, &amp; Greek)</a:t>
            </a:r>
          </a:p>
          <a:p>
            <a:pPr marL="0" indent="0">
              <a:spcBef>
                <a:spcPts val="2500"/>
              </a:spcBef>
              <a:buNone/>
            </a:pPr>
            <a:endParaRPr lang="en-US" sz="2400" dirty="0"/>
          </a:p>
        </p:txBody>
      </p:sp>
      <p:sp>
        <p:nvSpPr>
          <p:cNvPr id="7" name="Content Placeholder 3">
            <a:extLst>
              <a:ext uri="{FF2B5EF4-FFF2-40B4-BE49-F238E27FC236}">
                <a16:creationId xmlns:a16="http://schemas.microsoft.com/office/drawing/2014/main" id="{037C411F-5997-9AC3-0C42-6AA6E8C74DDE}"/>
              </a:ext>
            </a:extLst>
          </p:cNvPr>
          <p:cNvSpPr txBox="1">
            <a:spLocks/>
          </p:cNvSpPr>
          <p:nvPr>
            <p:extLst>
              <p:ext uri="{E7BDC344-281C-4309-B0C6-D0EE65EED2A8}">
                <p202:designPr xmlns:p202="http://schemas.microsoft.com/office/powerpoint/2020/02/main">
                  <p202:designTagLst>
                    <p202:designTag name="ARCH:1:CLS" val="InformationBlock"/>
                    <p202:designTag name="ARCH:1:VSVAR" val="TitledTextBox"/>
                  </p202:designTagLst>
                </p202:designPr>
              </p:ext>
            </p:extLst>
          </p:nvPr>
        </p:nvSpPr>
        <p:spPr>
          <a:xfrm>
            <a:off x="5029200" y="4369780"/>
            <a:ext cx="6501810" cy="21791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2500"/>
              </a:spcBef>
              <a:buFont typeface="Arial" panose="020B0604020202020204" pitchFamily="34" charset="0"/>
              <a:buNone/>
            </a:pPr>
            <a:r>
              <a:rPr lang="en-US" sz="2400" dirty="0"/>
              <a:t>Genesis 4 / Exodus 28 &amp; 35 proclaim that God gave mankind knowledge and ability to do scientifically complex and artistically creative things. </a:t>
            </a:r>
          </a:p>
          <a:p>
            <a:pPr marL="0" indent="0">
              <a:spcBef>
                <a:spcPts val="2500"/>
              </a:spcBef>
              <a:buFont typeface="Arial" panose="020B0604020202020204" pitchFamily="34" charset="0"/>
              <a:buNone/>
            </a:pPr>
            <a:endParaRPr lang="en-US" sz="2400" dirty="0"/>
          </a:p>
        </p:txBody>
      </p:sp>
    </p:spTree>
    <p:extLst>
      <p:ext uri="{BB962C8B-B14F-4D97-AF65-F5344CB8AC3E}">
        <p14:creationId xmlns:p14="http://schemas.microsoft.com/office/powerpoint/2010/main" val="28214611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4">
                                            <p:txEl>
                                              <p:pRg st="0" end="0"/>
                                            </p:txEl>
                                          </p:spTgt>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5" dur="1000"/>
                                        <p:tgtEl>
                                          <p:spTgt spid="4">
                                            <p:txEl>
                                              <p:pRg st="1" end="1"/>
                                            </p:txEl>
                                          </p:spTgt>
                                        </p:tgtEl>
                                      </p:cBhvr>
                                    </p:animEffect>
                                  </p:childTnLst>
                                </p:cTn>
                              </p:par>
                            </p:childTnLst>
                          </p:cTn>
                        </p:par>
                        <p:par>
                          <p:cTn id="16" fill="hold">
                            <p:stCondLst>
                              <p:cond delay="2000"/>
                            </p:stCondLst>
                            <p:childTnLst>
                              <p:par>
                                <p:cTn id="17" presetID="53" presetClass="entr" presetSubtype="16" fill="hold" grpId="0" nodeType="after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1" dur="1000"/>
                                        <p:tgtEl>
                                          <p:spTgt spid="4">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p:cTn id="26" dur="500" fill="hold"/>
                                        <p:tgtEl>
                                          <p:spTgt spid="7"/>
                                        </p:tgtEl>
                                        <p:attrNameLst>
                                          <p:attrName>ppt_w</p:attrName>
                                        </p:attrNameLst>
                                      </p:cBhvr>
                                      <p:tavLst>
                                        <p:tav tm="0">
                                          <p:val>
                                            <p:fltVal val="0"/>
                                          </p:val>
                                        </p:tav>
                                        <p:tav tm="100000">
                                          <p:val>
                                            <p:strVal val="#ppt_w"/>
                                          </p:val>
                                        </p:tav>
                                      </p:tavLst>
                                    </p:anim>
                                    <p:anim calcmode="lin" valueType="num">
                                      <p:cBhvr>
                                        <p:cTn id="27" dur="500" fill="hold"/>
                                        <p:tgtEl>
                                          <p:spTgt spid="7"/>
                                        </p:tgtEl>
                                        <p:attrNameLst>
                                          <p:attrName>ppt_h</p:attrName>
                                        </p:attrNameLst>
                                      </p:cBhvr>
                                      <p:tavLst>
                                        <p:tav tm="0">
                                          <p:val>
                                            <p:fltVal val="0"/>
                                          </p:val>
                                        </p:tav>
                                        <p:tav tm="100000">
                                          <p:val>
                                            <p:strVal val="#ppt_h"/>
                                          </p:val>
                                        </p:tav>
                                      </p:tavLst>
                                    </p:anim>
                                    <p:animEffect transition="in" filter="fade">
                                      <p:cBhvr>
                                        <p:cTn id="2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6EF50F-6E35-F17E-B790-370799FDF244}"/>
            </a:ext>
          </a:extLst>
        </p:cNvPr>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FFE37744-0680-7BC0-8813-E8FBA66ADD3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1C8C16E7-EE41-E50D-4B70-B33B2AAA04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n ancient Koran">
            <a:extLst>
              <a:ext uri="{FF2B5EF4-FFF2-40B4-BE49-F238E27FC236}">
                <a16:creationId xmlns:a16="http://schemas.microsoft.com/office/drawing/2014/main" id="{D9583E55-3C3C-7D60-863A-7D12C0CFF8A5}"/>
              </a:ext>
            </a:extLst>
          </p:cNvPr>
          <p:cNvPicPr>
            <a:picLocks noGrp="1" noChangeAspect="1"/>
          </p:cNvPicPr>
          <p:nvPr>
            <p:ph sz="half" idx="1"/>
          </p:nvPr>
        </p:nvPicPr>
        <p:blipFill>
          <a:blip r:embed="rId3"/>
          <a:srcRect l="35548" r="9386" b="2"/>
          <a:stretch/>
        </p:blipFill>
        <p:spPr>
          <a:xfrm>
            <a:off x="20" y="914399"/>
            <a:ext cx="4416532" cy="5353523"/>
          </a:xfrm>
          <a:prstGeom prst="rect">
            <a:avLst/>
          </a:prstGeom>
          <a:effectLst>
            <a:softEdge rad="127000"/>
          </a:effectLst>
        </p:spPr>
      </p:pic>
      <p:cxnSp>
        <p:nvCxnSpPr>
          <p:cNvPr id="14" name="Straight Connector 13">
            <a:extLst>
              <a:ext uri="{FF2B5EF4-FFF2-40B4-BE49-F238E27FC236}">
                <a16:creationId xmlns:a16="http://schemas.microsoft.com/office/drawing/2014/main" id="{86710C14-FA2E-1835-9A6F-2EEE0C13248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0" y="6267922"/>
            <a:ext cx="4416552" cy="1"/>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2EFC6B3F-8911-A2F8-13D9-182F8A15CE87}"/>
              </a:ext>
            </a:extLst>
          </p:cNvPr>
          <p:cNvSpPr>
            <a:spLocks noGrp="1"/>
          </p:cNvSpPr>
          <p:nvPr>
            <p:ph type="title"/>
          </p:nvPr>
        </p:nvSpPr>
        <p:spPr>
          <a:xfrm>
            <a:off x="5029200" y="914400"/>
            <a:ext cx="6858000" cy="1097280"/>
          </a:xfrm>
        </p:spPr>
        <p:txBody>
          <a:bodyPr vert="horz" lIns="91440" tIns="45720" rIns="91440" bIns="45720" rtlCol="0" anchor="t">
            <a:normAutofit/>
          </a:bodyPr>
          <a:lstStyle/>
          <a:p>
            <a:r>
              <a:rPr lang="en-US" sz="2800" b="1" dirty="0"/>
              <a:t>Historical Context of the Bible’s Inspiration</a:t>
            </a:r>
          </a:p>
        </p:txBody>
      </p:sp>
      <p:sp>
        <p:nvSpPr>
          <p:cNvPr id="4" name="Content Placeholder 3">
            <a:extLst>
              <a:ext uri="{FF2B5EF4-FFF2-40B4-BE49-F238E27FC236}">
                <a16:creationId xmlns:a16="http://schemas.microsoft.com/office/drawing/2014/main" id="{3A735368-9817-958A-F95B-90663738711D}"/>
              </a:ext>
            </a:extLst>
          </p:cNvPr>
          <p:cNvSpPr>
            <a:spLocks noGrp="1"/>
          </p:cNvSpPr>
          <p:nvPr>
            <p:ph sz="half" idx="2"/>
            <p:extLst>
              <p:ext uri="{E7BDC344-281C-4309-B0C6-D0EE65EED2A8}">
                <p202:designPr xmlns:p202="http://schemas.microsoft.com/office/powerpoint/2020/02/main">
                  <p202:designTagLst>
                    <p202:designTag name="ARCH:1:CLS" val="InformationBlock"/>
                    <p202:designTag name="ARCH:1:VSVAR" val="TitledTextBox"/>
                  </p202:designTagLst>
                </p202:designPr>
              </p:ext>
            </p:extLst>
          </p:nvPr>
        </p:nvSpPr>
        <p:spPr>
          <a:xfrm>
            <a:off x="5029200" y="2348592"/>
            <a:ext cx="6501810" cy="3595008"/>
          </a:xfrm>
        </p:spPr>
        <p:txBody>
          <a:bodyPr>
            <a:normAutofit/>
          </a:bodyPr>
          <a:lstStyle/>
          <a:p>
            <a:pPr marL="0" indent="0">
              <a:spcBef>
                <a:spcPts val="2500"/>
              </a:spcBef>
              <a:buNone/>
            </a:pPr>
            <a:r>
              <a:rPr lang="en-US" sz="2400" dirty="0"/>
              <a:t>Approximately 6,300 manuscripts of all or portions of the Hebrew OT</a:t>
            </a:r>
          </a:p>
          <a:p>
            <a:pPr marL="0" indent="0">
              <a:spcBef>
                <a:spcPts val="2500"/>
              </a:spcBef>
              <a:buNone/>
            </a:pPr>
            <a:r>
              <a:rPr lang="en-US" sz="2400" dirty="0"/>
              <a:t>More than 5,750 Greek NT manuscripts</a:t>
            </a:r>
          </a:p>
          <a:p>
            <a:pPr marL="0" indent="0">
              <a:spcBef>
                <a:spcPts val="2500"/>
              </a:spcBef>
              <a:buNone/>
            </a:pPr>
            <a:r>
              <a:rPr lang="en-US" sz="2400" dirty="0"/>
              <a:t>More than 10,000 Latin manuscripts</a:t>
            </a:r>
          </a:p>
          <a:p>
            <a:pPr marL="0" indent="0">
              <a:spcBef>
                <a:spcPts val="2500"/>
              </a:spcBef>
              <a:buNone/>
            </a:pPr>
            <a:r>
              <a:rPr lang="en-US" sz="2400" dirty="0"/>
              <a:t>More than 100 papyri manuscripts, some of which date back as far as the 3</a:t>
            </a:r>
            <a:r>
              <a:rPr lang="en-US" sz="2400" baseline="30000" dirty="0"/>
              <a:t>rd</a:t>
            </a:r>
            <a:r>
              <a:rPr lang="en-US" sz="2400" dirty="0"/>
              <a:t> century BC</a:t>
            </a:r>
          </a:p>
          <a:p>
            <a:pPr marL="0" indent="0">
              <a:spcBef>
                <a:spcPts val="2500"/>
              </a:spcBef>
              <a:buNone/>
            </a:pPr>
            <a:endParaRPr lang="en-US" sz="2400" dirty="0"/>
          </a:p>
          <a:p>
            <a:pPr marL="0" indent="0">
              <a:spcBef>
                <a:spcPts val="2500"/>
              </a:spcBef>
              <a:buNone/>
            </a:pPr>
            <a:endParaRPr lang="en-US" sz="2400" dirty="0"/>
          </a:p>
        </p:txBody>
      </p:sp>
    </p:spTree>
    <p:extLst>
      <p:ext uri="{BB962C8B-B14F-4D97-AF65-F5344CB8AC3E}">
        <p14:creationId xmlns:p14="http://schemas.microsoft.com/office/powerpoint/2010/main" val="12278784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4">
                                            <p:txEl>
                                              <p:pRg st="0" end="0"/>
                                            </p:txEl>
                                          </p:spTgt>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5" dur="1000"/>
                                        <p:tgtEl>
                                          <p:spTgt spid="4">
                                            <p:txEl>
                                              <p:pRg st="1" end="1"/>
                                            </p:txEl>
                                          </p:spTgt>
                                        </p:tgtEl>
                                      </p:cBhvr>
                                    </p:animEffect>
                                  </p:childTnLst>
                                </p:cTn>
                              </p:par>
                            </p:childTnLst>
                          </p:cTn>
                        </p:par>
                        <p:par>
                          <p:cTn id="16" fill="hold">
                            <p:stCondLst>
                              <p:cond delay="2000"/>
                            </p:stCondLst>
                            <p:childTnLst>
                              <p:par>
                                <p:cTn id="17" presetID="53" presetClass="entr" presetSubtype="16" fill="hold" grpId="0" nodeType="after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1" dur="1000"/>
                                        <p:tgtEl>
                                          <p:spTgt spid="4">
                                            <p:txEl>
                                              <p:pRg st="2" end="2"/>
                                            </p:txEl>
                                          </p:spTgt>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p:cTn id="25" dur="10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27" dur="1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118E06E4-607B-144B-382B-AD3D06B1EE8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744CAA32-F237-419C-A2DD-43C28D920D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FFDAB016-BB15-401C-B33E-5B5C10610675}"/>
              </a:ext>
            </a:extLst>
          </p:cNvPr>
          <p:cNvPicPr>
            <a:picLocks noGrp="1" noChangeAspect="1"/>
          </p:cNvPicPr>
          <p:nvPr>
            <p:ph sz="half"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25600" r="25600"/>
          <a:stretch/>
        </p:blipFill>
        <p:spPr>
          <a:xfrm>
            <a:off x="196645" y="590077"/>
            <a:ext cx="3903406" cy="5159214"/>
          </a:xfrm>
          <a:prstGeom prst="rect">
            <a:avLst/>
          </a:prstGeom>
          <a:effectLst>
            <a:softEdge rad="330200"/>
          </a:effectLst>
          <a:scene3d>
            <a:camera prst="orthographicFront"/>
            <a:lightRig rig="flood" dir="t"/>
          </a:scene3d>
        </p:spPr>
      </p:pic>
      <p:cxnSp>
        <p:nvCxnSpPr>
          <p:cNvPr id="14" name="Straight Connector 13">
            <a:extLst>
              <a:ext uri="{FF2B5EF4-FFF2-40B4-BE49-F238E27FC236}">
                <a16:creationId xmlns:a16="http://schemas.microsoft.com/office/drawing/2014/main" id="{08052531-D50B-3899-B150-D05525F4F2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0" y="6267922"/>
            <a:ext cx="4416552" cy="1"/>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ACEBA238-BD8C-78DF-7897-1B172010CB39}"/>
              </a:ext>
            </a:extLst>
          </p:cNvPr>
          <p:cNvSpPr>
            <a:spLocks noGrp="1"/>
          </p:cNvSpPr>
          <p:nvPr>
            <p:ph type="title"/>
          </p:nvPr>
        </p:nvSpPr>
        <p:spPr>
          <a:xfrm>
            <a:off x="4416552" y="914400"/>
            <a:ext cx="7411654" cy="511277"/>
          </a:xfrm>
        </p:spPr>
        <p:txBody>
          <a:bodyPr vert="horz" lIns="91440" tIns="45720" rIns="91440" bIns="45720" rtlCol="0" anchor="t">
            <a:normAutofit/>
          </a:bodyPr>
          <a:lstStyle/>
          <a:p>
            <a:r>
              <a:rPr lang="en-US" sz="2800" b="1" dirty="0"/>
              <a:t>On Whose Knowledge do we Rely?</a:t>
            </a:r>
          </a:p>
        </p:txBody>
      </p:sp>
      <p:sp>
        <p:nvSpPr>
          <p:cNvPr id="4" name="Content Placeholder 3">
            <a:extLst>
              <a:ext uri="{FF2B5EF4-FFF2-40B4-BE49-F238E27FC236}">
                <a16:creationId xmlns:a16="http://schemas.microsoft.com/office/drawing/2014/main" id="{390199A3-3F1E-D5D4-74C5-7365924CEF3C}"/>
              </a:ext>
            </a:extLst>
          </p:cNvPr>
          <p:cNvSpPr>
            <a:spLocks noGrp="1"/>
          </p:cNvSpPr>
          <p:nvPr>
            <p:ph sz="half" idx="2"/>
            <p:extLst>
              <p:ext uri="{E7BDC344-281C-4309-B0C6-D0EE65EED2A8}">
                <p202:designPr xmlns:p202="http://schemas.microsoft.com/office/powerpoint/2020/02/main">
                  <p202:designTagLst>
                    <p202:designTag name="ARCH:1:CLS" val="InformationBlock"/>
                    <p202:designTag name="ARCH:1:VSVAR" val="TitledTextBox"/>
                  </p202:designTagLst>
                </p202:designPr>
              </p:ext>
            </p:extLst>
          </p:nvPr>
        </p:nvSpPr>
        <p:spPr>
          <a:xfrm>
            <a:off x="4416552" y="2142528"/>
            <a:ext cx="7114458" cy="2572944"/>
          </a:xfrm>
        </p:spPr>
        <p:txBody>
          <a:bodyPr>
            <a:normAutofit/>
          </a:bodyPr>
          <a:lstStyle/>
          <a:p>
            <a:pPr marL="0" indent="0">
              <a:spcBef>
                <a:spcPts val="2500"/>
              </a:spcBef>
              <a:buNone/>
            </a:pPr>
            <a:r>
              <a:rPr lang="en-US" sz="2400" b="1" dirty="0"/>
              <a:t>There is a place void of stars in the North</a:t>
            </a:r>
          </a:p>
          <a:p>
            <a:pPr marL="0" indent="0">
              <a:spcBef>
                <a:spcPts val="2500"/>
              </a:spcBef>
              <a:buNone/>
            </a:pPr>
            <a:r>
              <a:rPr lang="en-US" sz="2400" dirty="0"/>
              <a:t>Confirmed by Science in the 1800’s</a:t>
            </a:r>
          </a:p>
          <a:p>
            <a:pPr marL="0" indent="0">
              <a:spcBef>
                <a:spcPts val="2500"/>
              </a:spcBef>
              <a:buNone/>
            </a:pPr>
            <a:r>
              <a:rPr lang="en-US" sz="2400" dirty="0"/>
              <a:t>Confirmed by God in Job 26:7</a:t>
            </a:r>
            <a:br>
              <a:rPr lang="en-US" sz="2400" dirty="0"/>
            </a:br>
            <a:r>
              <a:rPr lang="en-US" sz="2400" i="1" dirty="0"/>
              <a:t>He stretches out the north over the void and hangs the earth on nothing.</a:t>
            </a:r>
          </a:p>
        </p:txBody>
      </p:sp>
    </p:spTree>
    <p:extLst>
      <p:ext uri="{BB962C8B-B14F-4D97-AF65-F5344CB8AC3E}">
        <p14:creationId xmlns:p14="http://schemas.microsoft.com/office/powerpoint/2010/main" val="35413096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4">
                                            <p:txEl>
                                              <p:pRg st="0" end="0"/>
                                            </p:txEl>
                                          </p:spTgt>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5" dur="1000"/>
                                        <p:tgtEl>
                                          <p:spTgt spid="4">
                                            <p:txEl>
                                              <p:pRg st="1" end="1"/>
                                            </p:txEl>
                                          </p:spTgt>
                                        </p:tgtEl>
                                      </p:cBhvr>
                                    </p:animEffect>
                                  </p:childTnLst>
                                </p:cTn>
                              </p:par>
                            </p:childTnLst>
                          </p:cTn>
                        </p:par>
                        <p:par>
                          <p:cTn id="16" fill="hold">
                            <p:stCondLst>
                              <p:cond delay="2000"/>
                            </p:stCondLst>
                            <p:childTnLst>
                              <p:par>
                                <p:cTn id="17" presetID="53" presetClass="entr" presetSubtype="16" fill="hold" grpId="0" nodeType="after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1"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E9A42A-94F2-444E-99A3-57F967796C2E}"/>
            </a:ext>
          </a:extLst>
        </p:cNvPr>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BD34FCF6-DA1B-340E-8027-B47791A7E94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B3B34071-82AF-4D4F-A930-B0EA647F41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4397C6F4-4127-2533-07CA-A674DF96A3E2}"/>
              </a:ext>
            </a:extLst>
          </p:cNvPr>
          <p:cNvPicPr>
            <a:picLocks noGrp="1" noChangeAspect="1"/>
          </p:cNvPicPr>
          <p:nvPr>
            <p:ph sz="half"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25600" r="25600"/>
          <a:stretch/>
        </p:blipFill>
        <p:spPr>
          <a:xfrm>
            <a:off x="196645" y="590077"/>
            <a:ext cx="3903406" cy="5159214"/>
          </a:xfrm>
          <a:prstGeom prst="rect">
            <a:avLst/>
          </a:prstGeom>
          <a:effectLst>
            <a:softEdge rad="330200"/>
          </a:effectLst>
          <a:scene3d>
            <a:camera prst="orthographicFront"/>
            <a:lightRig rig="flood" dir="t"/>
          </a:scene3d>
        </p:spPr>
      </p:pic>
      <p:cxnSp>
        <p:nvCxnSpPr>
          <p:cNvPr id="14" name="Straight Connector 13">
            <a:extLst>
              <a:ext uri="{FF2B5EF4-FFF2-40B4-BE49-F238E27FC236}">
                <a16:creationId xmlns:a16="http://schemas.microsoft.com/office/drawing/2014/main" id="{E9E0D777-944D-A46A-0A84-CCD13927B98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0" y="6267922"/>
            <a:ext cx="4416552" cy="1"/>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E5334202-9AFA-9275-85D3-FEEF04223DB8}"/>
              </a:ext>
            </a:extLst>
          </p:cNvPr>
          <p:cNvSpPr>
            <a:spLocks noGrp="1"/>
          </p:cNvSpPr>
          <p:nvPr>
            <p:ph type="title"/>
          </p:nvPr>
        </p:nvSpPr>
        <p:spPr>
          <a:xfrm>
            <a:off x="4416552" y="914400"/>
            <a:ext cx="7411654" cy="511277"/>
          </a:xfrm>
        </p:spPr>
        <p:txBody>
          <a:bodyPr vert="horz" lIns="91440" tIns="45720" rIns="91440" bIns="45720" rtlCol="0" anchor="t">
            <a:normAutofit/>
          </a:bodyPr>
          <a:lstStyle/>
          <a:p>
            <a:r>
              <a:rPr lang="en-US" sz="2800" b="1" dirty="0"/>
              <a:t>On Whose Knowledge do we Rely?</a:t>
            </a:r>
          </a:p>
        </p:txBody>
      </p:sp>
      <p:sp>
        <p:nvSpPr>
          <p:cNvPr id="4" name="Content Placeholder 3">
            <a:extLst>
              <a:ext uri="{FF2B5EF4-FFF2-40B4-BE49-F238E27FC236}">
                <a16:creationId xmlns:a16="http://schemas.microsoft.com/office/drawing/2014/main" id="{18DCC21A-F363-39E6-C030-18568585DADD}"/>
              </a:ext>
            </a:extLst>
          </p:cNvPr>
          <p:cNvSpPr>
            <a:spLocks noGrp="1"/>
          </p:cNvSpPr>
          <p:nvPr>
            <p:ph sz="half" idx="2"/>
            <p:extLst>
              <p:ext uri="{E7BDC344-281C-4309-B0C6-D0EE65EED2A8}">
                <p202:designPr xmlns:p202="http://schemas.microsoft.com/office/powerpoint/2020/02/main">
                  <p202:designTagLst>
                    <p202:designTag name="ARCH:1:CLS" val="InformationBlock"/>
                    <p202:designTag name="ARCH:1:VSVAR" val="TitledTextBox"/>
                  </p202:designTagLst>
                </p202:designPr>
              </p:ext>
            </p:extLst>
          </p:nvPr>
        </p:nvSpPr>
        <p:spPr>
          <a:xfrm>
            <a:off x="4416552" y="2142528"/>
            <a:ext cx="7114458" cy="2572944"/>
          </a:xfrm>
        </p:spPr>
        <p:txBody>
          <a:bodyPr>
            <a:normAutofit/>
          </a:bodyPr>
          <a:lstStyle/>
          <a:p>
            <a:pPr marL="0" indent="0">
              <a:spcBef>
                <a:spcPts val="2500"/>
              </a:spcBef>
              <a:buNone/>
            </a:pPr>
            <a:r>
              <a:rPr lang="en-US" sz="2400" b="1" dirty="0"/>
              <a:t>The earth is held in place by invisible forces</a:t>
            </a:r>
          </a:p>
          <a:p>
            <a:pPr marL="0" indent="0">
              <a:spcBef>
                <a:spcPts val="2500"/>
              </a:spcBef>
              <a:buNone/>
            </a:pPr>
            <a:r>
              <a:rPr lang="en-US" sz="2400" dirty="0"/>
              <a:t>Confirmed by Science in the 1600’s</a:t>
            </a:r>
          </a:p>
          <a:p>
            <a:pPr marL="0" indent="0">
              <a:spcBef>
                <a:spcPts val="2500"/>
              </a:spcBef>
              <a:buNone/>
            </a:pPr>
            <a:r>
              <a:rPr lang="en-US" sz="2400" dirty="0"/>
              <a:t>Confirmed by God in Job 26:7</a:t>
            </a:r>
            <a:br>
              <a:rPr lang="en-US" sz="2400" dirty="0"/>
            </a:br>
            <a:r>
              <a:rPr lang="en-US" sz="2400" i="1" dirty="0"/>
              <a:t>He stretches out the north over the void and hangs the earth on nothing.</a:t>
            </a:r>
          </a:p>
        </p:txBody>
      </p:sp>
    </p:spTree>
    <p:extLst>
      <p:ext uri="{BB962C8B-B14F-4D97-AF65-F5344CB8AC3E}">
        <p14:creationId xmlns:p14="http://schemas.microsoft.com/office/powerpoint/2010/main" val="12996301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4">
                                            <p:txEl>
                                              <p:pRg st="0" end="0"/>
                                            </p:txEl>
                                          </p:spTgt>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5" dur="1000"/>
                                        <p:tgtEl>
                                          <p:spTgt spid="4">
                                            <p:txEl>
                                              <p:pRg st="1" end="1"/>
                                            </p:txEl>
                                          </p:spTgt>
                                        </p:tgtEl>
                                      </p:cBhvr>
                                    </p:animEffect>
                                  </p:childTnLst>
                                </p:cTn>
                              </p:par>
                            </p:childTnLst>
                          </p:cTn>
                        </p:par>
                        <p:par>
                          <p:cTn id="16" fill="hold">
                            <p:stCondLst>
                              <p:cond delay="2000"/>
                            </p:stCondLst>
                            <p:childTnLst>
                              <p:par>
                                <p:cTn id="17" presetID="53" presetClass="entr" presetSubtype="16" fill="hold" grpId="0" nodeType="after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1"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2B7569-0648-0FBC-6A9A-9B334CC73376}"/>
            </a:ext>
          </a:extLst>
        </p:cNvPr>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58C519AF-5519-F17C-3B4D-76221DA1A6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3EB2BEEB-D63A-6B07-C8F3-57434D149C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15B529EF-8630-79AF-5E1F-91AA92761C89}"/>
              </a:ext>
            </a:extLst>
          </p:cNvPr>
          <p:cNvPicPr>
            <a:picLocks noGrp="1" noChangeAspect="1"/>
          </p:cNvPicPr>
          <p:nvPr>
            <p:ph sz="half"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25600" r="25600"/>
          <a:stretch/>
        </p:blipFill>
        <p:spPr>
          <a:xfrm>
            <a:off x="196645" y="590077"/>
            <a:ext cx="3903406" cy="5159214"/>
          </a:xfrm>
          <a:prstGeom prst="rect">
            <a:avLst/>
          </a:prstGeom>
          <a:effectLst>
            <a:softEdge rad="330200"/>
          </a:effectLst>
          <a:scene3d>
            <a:camera prst="orthographicFront"/>
            <a:lightRig rig="flood" dir="t"/>
          </a:scene3d>
        </p:spPr>
      </p:pic>
      <p:cxnSp>
        <p:nvCxnSpPr>
          <p:cNvPr id="14" name="Straight Connector 13">
            <a:extLst>
              <a:ext uri="{FF2B5EF4-FFF2-40B4-BE49-F238E27FC236}">
                <a16:creationId xmlns:a16="http://schemas.microsoft.com/office/drawing/2014/main" id="{D2683DE6-FF07-2940-0314-3D5D4EBDA35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0" y="6267922"/>
            <a:ext cx="4416552" cy="1"/>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37C804C-084A-10CD-6D09-EC8290720E8D}"/>
              </a:ext>
            </a:extLst>
          </p:cNvPr>
          <p:cNvSpPr>
            <a:spLocks noGrp="1"/>
          </p:cNvSpPr>
          <p:nvPr>
            <p:ph type="title"/>
          </p:nvPr>
        </p:nvSpPr>
        <p:spPr>
          <a:xfrm>
            <a:off x="4416552" y="914400"/>
            <a:ext cx="7411654" cy="511277"/>
          </a:xfrm>
        </p:spPr>
        <p:txBody>
          <a:bodyPr vert="horz" lIns="91440" tIns="45720" rIns="91440" bIns="45720" rtlCol="0" anchor="t">
            <a:normAutofit/>
          </a:bodyPr>
          <a:lstStyle/>
          <a:p>
            <a:r>
              <a:rPr lang="en-US" sz="2800" b="1" dirty="0"/>
              <a:t>On Whose Knowledge do we Rely?</a:t>
            </a:r>
          </a:p>
        </p:txBody>
      </p:sp>
      <p:sp>
        <p:nvSpPr>
          <p:cNvPr id="4" name="Content Placeholder 3">
            <a:extLst>
              <a:ext uri="{FF2B5EF4-FFF2-40B4-BE49-F238E27FC236}">
                <a16:creationId xmlns:a16="http://schemas.microsoft.com/office/drawing/2014/main" id="{A4F897A3-4621-C291-053F-306A5BB5DDA0}"/>
              </a:ext>
            </a:extLst>
          </p:cNvPr>
          <p:cNvSpPr>
            <a:spLocks noGrp="1"/>
          </p:cNvSpPr>
          <p:nvPr>
            <p:ph sz="half" idx="2"/>
            <p:extLst>
              <p:ext uri="{E7BDC344-281C-4309-B0C6-D0EE65EED2A8}">
                <p202:designPr xmlns:p202="http://schemas.microsoft.com/office/powerpoint/2020/02/main">
                  <p202:designTagLst>
                    <p202:designTag name="ARCH:1:CLS" val="InformationBlock"/>
                    <p202:designTag name="ARCH:1:VSVAR" val="TitledTextBox"/>
                  </p202:designTagLst>
                </p202:designPr>
              </p:ext>
            </p:extLst>
          </p:nvPr>
        </p:nvSpPr>
        <p:spPr>
          <a:xfrm>
            <a:off x="4416552" y="2142528"/>
            <a:ext cx="7114458" cy="2572944"/>
          </a:xfrm>
        </p:spPr>
        <p:txBody>
          <a:bodyPr>
            <a:normAutofit fontScale="92500" lnSpcReduction="10000"/>
          </a:bodyPr>
          <a:lstStyle/>
          <a:p>
            <a:pPr marL="0" indent="0">
              <a:spcBef>
                <a:spcPts val="2500"/>
              </a:spcBef>
              <a:buNone/>
            </a:pPr>
            <a:r>
              <a:rPr lang="en-US" sz="2600" b="1" dirty="0"/>
              <a:t>The earth is round</a:t>
            </a:r>
          </a:p>
          <a:p>
            <a:pPr marL="0" indent="0">
              <a:spcBef>
                <a:spcPts val="2500"/>
              </a:spcBef>
              <a:buNone/>
            </a:pPr>
            <a:r>
              <a:rPr lang="en-US" sz="2600" dirty="0"/>
              <a:t>Confirmed by Science in the 1400’s</a:t>
            </a:r>
          </a:p>
          <a:p>
            <a:pPr marL="0" indent="0">
              <a:spcBef>
                <a:spcPts val="2500"/>
              </a:spcBef>
              <a:buNone/>
            </a:pPr>
            <a:r>
              <a:rPr lang="en-US" sz="2600" dirty="0"/>
              <a:t>Confirmed by God in Isaiah 40:22</a:t>
            </a:r>
            <a:br>
              <a:rPr lang="en-US" sz="2600" dirty="0"/>
            </a:br>
            <a:r>
              <a:rPr lang="en-US" sz="2600" i="1" dirty="0"/>
              <a:t>It is He who sits above the circle of the earth, … who stretches out the heavens like a curtain, and spreads them like a tent to dwell in</a:t>
            </a:r>
          </a:p>
        </p:txBody>
      </p:sp>
    </p:spTree>
    <p:extLst>
      <p:ext uri="{BB962C8B-B14F-4D97-AF65-F5344CB8AC3E}">
        <p14:creationId xmlns:p14="http://schemas.microsoft.com/office/powerpoint/2010/main" val="37727603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4">
                                            <p:txEl>
                                              <p:pRg st="0" end="0"/>
                                            </p:txEl>
                                          </p:spTgt>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5" dur="1000"/>
                                        <p:tgtEl>
                                          <p:spTgt spid="4">
                                            <p:txEl>
                                              <p:pRg st="1" end="1"/>
                                            </p:txEl>
                                          </p:spTgt>
                                        </p:tgtEl>
                                      </p:cBhvr>
                                    </p:animEffect>
                                  </p:childTnLst>
                                </p:cTn>
                              </p:par>
                            </p:childTnLst>
                          </p:cTn>
                        </p:par>
                        <p:par>
                          <p:cTn id="16" fill="hold">
                            <p:stCondLst>
                              <p:cond delay="2000"/>
                            </p:stCondLst>
                            <p:childTnLst>
                              <p:par>
                                <p:cTn id="17" presetID="53" presetClass="entr" presetSubtype="16" fill="hold" grpId="0" nodeType="after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1"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09A71D-A139-DD39-D484-053F1453B886}"/>
            </a:ext>
          </a:extLst>
        </p:cNvPr>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31532A35-3F00-5282-E3D7-351E227E370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E6080138-9C05-DC10-3BED-768173ADB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2852BCD4-B31E-DAFA-F0BC-CFFACED6B91A}"/>
              </a:ext>
            </a:extLst>
          </p:cNvPr>
          <p:cNvPicPr>
            <a:picLocks noGrp="1" noChangeAspect="1"/>
          </p:cNvPicPr>
          <p:nvPr>
            <p:ph sz="half"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25600" r="25600"/>
          <a:stretch/>
        </p:blipFill>
        <p:spPr>
          <a:xfrm>
            <a:off x="196645" y="590077"/>
            <a:ext cx="3903406" cy="5159214"/>
          </a:xfrm>
          <a:prstGeom prst="rect">
            <a:avLst/>
          </a:prstGeom>
          <a:effectLst>
            <a:softEdge rad="330200"/>
          </a:effectLst>
          <a:scene3d>
            <a:camera prst="orthographicFront"/>
            <a:lightRig rig="flood" dir="t"/>
          </a:scene3d>
        </p:spPr>
      </p:pic>
      <p:cxnSp>
        <p:nvCxnSpPr>
          <p:cNvPr id="14" name="Straight Connector 13">
            <a:extLst>
              <a:ext uri="{FF2B5EF4-FFF2-40B4-BE49-F238E27FC236}">
                <a16:creationId xmlns:a16="http://schemas.microsoft.com/office/drawing/2014/main" id="{D6CDFFE8-2012-6D3F-3CE0-DE1F634F1E8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0" y="6267922"/>
            <a:ext cx="4416552" cy="1"/>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17A59E3-365B-A23D-13D9-CF353B6973C7}"/>
              </a:ext>
            </a:extLst>
          </p:cNvPr>
          <p:cNvSpPr>
            <a:spLocks noGrp="1"/>
          </p:cNvSpPr>
          <p:nvPr>
            <p:ph type="title"/>
          </p:nvPr>
        </p:nvSpPr>
        <p:spPr>
          <a:xfrm>
            <a:off x="4416552" y="914400"/>
            <a:ext cx="7411654" cy="511277"/>
          </a:xfrm>
        </p:spPr>
        <p:txBody>
          <a:bodyPr vert="horz" lIns="91440" tIns="45720" rIns="91440" bIns="45720" rtlCol="0" anchor="t">
            <a:normAutofit/>
          </a:bodyPr>
          <a:lstStyle/>
          <a:p>
            <a:r>
              <a:rPr lang="en-US" sz="2800" b="1" dirty="0"/>
              <a:t>On Whose Knowledge do we Rely?</a:t>
            </a:r>
          </a:p>
        </p:txBody>
      </p:sp>
      <p:sp>
        <p:nvSpPr>
          <p:cNvPr id="4" name="Content Placeholder 3">
            <a:extLst>
              <a:ext uri="{FF2B5EF4-FFF2-40B4-BE49-F238E27FC236}">
                <a16:creationId xmlns:a16="http://schemas.microsoft.com/office/drawing/2014/main" id="{FC2F893D-55FE-5006-6F9E-C98DD9E75E7A}"/>
              </a:ext>
            </a:extLst>
          </p:cNvPr>
          <p:cNvSpPr>
            <a:spLocks noGrp="1"/>
          </p:cNvSpPr>
          <p:nvPr>
            <p:ph sz="half" idx="2"/>
            <p:extLst>
              <p:ext uri="{E7BDC344-281C-4309-B0C6-D0EE65EED2A8}">
                <p202:designPr xmlns:p202="http://schemas.microsoft.com/office/powerpoint/2020/02/main">
                  <p202:designTagLst>
                    <p202:designTag name="ARCH:1:CLS" val="InformationBlock"/>
                    <p202:designTag name="ARCH:1:VSVAR" val="TitledTextBox"/>
                  </p202:designTagLst>
                </p202:designPr>
              </p:ext>
            </p:extLst>
          </p:nvPr>
        </p:nvSpPr>
        <p:spPr>
          <a:xfrm>
            <a:off x="4416552" y="2219612"/>
            <a:ext cx="7114458" cy="3178298"/>
          </a:xfrm>
        </p:spPr>
        <p:txBody>
          <a:bodyPr>
            <a:noAutofit/>
          </a:bodyPr>
          <a:lstStyle/>
          <a:p>
            <a:pPr marL="0" indent="0">
              <a:spcBef>
                <a:spcPts val="2500"/>
              </a:spcBef>
              <a:buNone/>
            </a:pPr>
            <a:r>
              <a:rPr lang="en-US" sz="2400" b="1" dirty="0"/>
              <a:t>Quarantine as disease control</a:t>
            </a:r>
          </a:p>
          <a:p>
            <a:pPr marL="0" indent="0">
              <a:spcBef>
                <a:spcPts val="2500"/>
              </a:spcBef>
              <a:buNone/>
            </a:pPr>
            <a:r>
              <a:rPr lang="en-US" sz="2400" dirty="0"/>
              <a:t>Confirmed by Science in the 1600’s</a:t>
            </a:r>
          </a:p>
          <a:p>
            <a:pPr marL="0" indent="0">
              <a:spcBef>
                <a:spcPts val="2500"/>
              </a:spcBef>
              <a:buNone/>
            </a:pPr>
            <a:r>
              <a:rPr lang="en-US" sz="2400" dirty="0"/>
              <a:t>Confirmed by God in Leviticus 13</a:t>
            </a:r>
            <a:br>
              <a:rPr lang="en-US" sz="2400" dirty="0"/>
            </a:br>
            <a:r>
              <a:rPr lang="en-US" sz="2400" dirty="0"/>
              <a:t>(13:4) </a:t>
            </a:r>
            <a:r>
              <a:rPr lang="en-US" sz="2400" i="1" dirty="0"/>
              <a:t>But if the spot is white in the skin of his body and appears no deeper than the skin, and the hair in it has not turned white, the priest shall shut up the diseased person for seven days.</a:t>
            </a:r>
          </a:p>
        </p:txBody>
      </p:sp>
    </p:spTree>
    <p:extLst>
      <p:ext uri="{BB962C8B-B14F-4D97-AF65-F5344CB8AC3E}">
        <p14:creationId xmlns:p14="http://schemas.microsoft.com/office/powerpoint/2010/main" val="26497455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4">
                                            <p:txEl>
                                              <p:pRg st="0" end="0"/>
                                            </p:txEl>
                                          </p:spTgt>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5" dur="1000"/>
                                        <p:tgtEl>
                                          <p:spTgt spid="4">
                                            <p:txEl>
                                              <p:pRg st="1" end="1"/>
                                            </p:txEl>
                                          </p:spTgt>
                                        </p:tgtEl>
                                      </p:cBhvr>
                                    </p:animEffect>
                                  </p:childTnLst>
                                </p:cTn>
                              </p:par>
                            </p:childTnLst>
                          </p:cTn>
                        </p:par>
                        <p:par>
                          <p:cTn id="16" fill="hold">
                            <p:stCondLst>
                              <p:cond delay="2000"/>
                            </p:stCondLst>
                            <p:childTnLst>
                              <p:par>
                                <p:cTn id="17" presetID="53" presetClass="entr" presetSubtype="16" fill="hold" grpId="0" nodeType="after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1"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274</TotalTime>
  <Words>1645</Words>
  <Application>Microsoft Office PowerPoint</Application>
  <PresentationFormat>Widescreen</PresentationFormat>
  <Paragraphs>115</Paragraphs>
  <Slides>19</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Aptos</vt:lpstr>
      <vt:lpstr>Aptos Display</vt:lpstr>
      <vt:lpstr>Arial</vt:lpstr>
      <vt:lpstr>Bierstadt</vt:lpstr>
      <vt:lpstr>Segoe Script</vt:lpstr>
      <vt:lpstr>Office Theme</vt:lpstr>
      <vt:lpstr>PowerPoint Presentation</vt:lpstr>
      <vt:lpstr>PowerPoint Presentation</vt:lpstr>
      <vt:lpstr>PowerPoint Presentation</vt:lpstr>
      <vt:lpstr>Historical Context of the Bible’s Inspiration</vt:lpstr>
      <vt:lpstr>Historical Context of the Bible’s Inspiration</vt:lpstr>
      <vt:lpstr>On Whose Knowledge do we Rely?</vt:lpstr>
      <vt:lpstr>On Whose Knowledge do we Rely?</vt:lpstr>
      <vt:lpstr>On Whose Knowledge do we Rely?</vt:lpstr>
      <vt:lpstr>On Whose Knowledge do we Rely?</vt:lpstr>
      <vt:lpstr>On Whose Knowledge do we Rely?</vt:lpstr>
      <vt:lpstr>On Whose Knowledge do we Rely?</vt:lpstr>
      <vt:lpstr>On Whose Knowledge do we Rely?</vt:lpstr>
      <vt:lpstr>On Whose Knowledge do we Rely?</vt:lpstr>
      <vt:lpstr>On Whose Knowledge do we Rely?</vt:lpstr>
      <vt:lpstr>On Whose Knowledge do we Rely?</vt:lpstr>
      <vt:lpstr>On Whose Knowledge do we Rely?</vt:lpstr>
      <vt:lpstr>On Whose Knowledge do we Rely?</vt:lpstr>
      <vt:lpstr>On Whose Knowledge do we Rely?</vt:lpstr>
      <vt:lpstr>We have substantial and reliable information to believe that the Bible is God’s Word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Richard Watson</dc:creator>
  <cp:lastModifiedBy>Cindy Nelson</cp:lastModifiedBy>
  <cp:revision>3</cp:revision>
  <dcterms:created xsi:type="dcterms:W3CDTF">2025-03-15T13:07:18Z</dcterms:created>
  <dcterms:modified xsi:type="dcterms:W3CDTF">2025-03-24T15:11:34Z</dcterms:modified>
</cp:coreProperties>
</file>