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1881" r:id="rId3"/>
    <p:sldId id="1921" r:id="rId4"/>
    <p:sldId id="1923" r:id="rId5"/>
    <p:sldId id="1924" r:id="rId6"/>
    <p:sldId id="1926" r:id="rId7"/>
    <p:sldId id="1927" r:id="rId8"/>
    <p:sldId id="1928" r:id="rId9"/>
    <p:sldId id="1929" r:id="rId10"/>
    <p:sldId id="1922" r:id="rId11"/>
    <p:sldId id="1935" r:id="rId12"/>
    <p:sldId id="1939" r:id="rId13"/>
    <p:sldId id="1940" r:id="rId14"/>
    <p:sldId id="1946" r:id="rId15"/>
    <p:sldId id="1947" r:id="rId16"/>
    <p:sldId id="1948" r:id="rId17"/>
    <p:sldId id="1949" r:id="rId18"/>
    <p:sldId id="1950" r:id="rId19"/>
    <p:sldId id="1920" r:id="rId20"/>
    <p:sldId id="1951" r:id="rId21"/>
    <p:sldId id="1952" r:id="rId22"/>
    <p:sldId id="1953" r:id="rId23"/>
    <p:sldId id="1954" r:id="rId24"/>
    <p:sldId id="1809" r:id="rId25"/>
  </p:sldIdLst>
  <p:sldSz cx="12192000" cy="6858000"/>
  <p:notesSz cx="7099300" cy="9385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Jenkins" initials="DJ" lastIdx="1" clrIdx="0">
    <p:extLst>
      <p:ext uri="{19B8F6BF-5375-455C-9EA6-DF929625EA0E}">
        <p15:presenceInfo xmlns:p15="http://schemas.microsoft.com/office/powerpoint/2012/main" userId="0cbe366903348d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DCA"/>
    <a:srgbClr val="4472C4"/>
    <a:srgbClr val="F9E6CB"/>
    <a:srgbClr val="F8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69" d="100"/>
          <a:sy n="69" d="100"/>
        </p:scale>
        <p:origin x="96" y="666"/>
      </p:cViewPr>
      <p:guideLst>
        <p:guide orient="horz" pos="2184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6338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67" tIns="94167" rIns="94167" bIns="94167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ECC1F97-A474-A9CC-1F3B-184E83674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05A72545-AB5D-5776-4947-967141C8F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6AF8513C-5EDC-21AE-9FA9-26119FFD41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55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9E28505-91AF-DC8C-0BB6-83213F52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B1D7B2D-9EFF-AF5B-E479-CD54721A1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337D4D27-CBA2-C3F6-4A10-EA60C35670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1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C4DEA5E-99AB-63D6-12DA-5C485ACF3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BD32BF0-8E32-D553-2613-084F1A1C38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9B576BB8-A48E-1B8A-C754-42914922D6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194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667849F-BF72-9595-B6A4-D9027CA65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F1343289-13EC-4AA7-BBCF-5CD4AE24A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8F04574C-9B65-7EB0-5F50-3AFBA7E25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268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691D7D7-7594-418E-4ACC-37FF61040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F953773-AC38-41AA-E409-A2B62E532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E11C70A-D569-03DD-63E4-4E8FF18DD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48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AD96397-4C8C-229D-21B0-E90DE6BF5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9556014B-3F78-C0B4-2B77-95B350D58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DE2926D-3798-4724-E57F-E10C58667B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873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2FC83B5-F8A4-DBB9-DAC3-6B902CFB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3FEBA06C-C1B4-9419-A9CA-AEDBBCC1C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1CDBCA32-6C87-F31E-16CA-D8E35E85A8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458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905506B-2FFF-9FBA-B831-7FEA45B57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90147077-3208-264B-07C9-F23F7B33B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4B3E789-12D6-93D7-126F-F383763C8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169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AD420A8-98C8-6DC7-AFBD-16CA26A6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BBB2D037-FB15-B4F9-A175-A70A9BDBB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24E8439-E3B1-3011-792E-8763459D36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143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27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994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81A4984-FC74-77D1-A5FC-EEC4CB5B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31B07AE8-B9C9-F2BF-A5AF-5F762C4EE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D06BF65-7C7B-599D-4839-6D653978AF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07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7539362-9DA8-D504-98D0-F8A86E97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23FF136-10F7-9EFF-9B49-11481D6C8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B667113-47D9-A30B-EB42-AAB3C9C98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609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2F82B20-4F0D-9874-5FCC-61B0AA91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0880227-9DBC-9176-6364-64649B2BE7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8339CE13-9EF6-DF45-D6B3-E8975E7985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024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0B0B058-1ED7-17A5-A80C-C5B6A659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3621CA4-6FAC-DA6B-4F61-FC741E857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B8E8DEAD-D4F3-5847-2A47-5634A63C64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684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90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28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4851C8B-2C11-9D0B-709D-F05965532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874B3279-618B-969A-FDE9-11B22CE9A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AE83185-109B-D455-384B-D7785BED29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26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A12F9E1-5E39-6400-6163-99C7AA4F5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4C0AAB4-E201-D07C-889B-A22CB121E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E569C45-3E17-8EA3-1865-46149753E7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11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FFAA7A1-E198-27A5-88C3-2FEC395A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231BD554-3F1A-5899-D107-05593C3DB8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134AD64-BE18-BA4B-EC40-EAE8041339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06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4B540CE-5965-FF5A-5AB8-D4B44A7B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E868BDB-9495-ADEA-AD75-FED40620F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2C84C51-FACA-60AE-F902-E39A3E72F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74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90EDB6F-26F1-4AF4-7EA6-17D332C2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FDA64610-C40F-8CB4-5F54-DC6C6C08F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FA4844C-E786-4BC0-59D8-E5A233B353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25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90FEDA0-680D-2557-C9CC-E547A1C2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CFBD8FB-96A4-0E67-A5FF-AB85F814F6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spcFirstLastPara="1" wrap="square" lIns="94167" tIns="94167" rIns="94167" bIns="941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9F4602F6-F6C1-92E5-8367-D8F6C9DF08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52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0360D30-BF04-1F79-35C2-55714F6DD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hands folded over a book&#10;&#10;AI-generated content may be incorrect.">
            <a:extLst>
              <a:ext uri="{FF2B5EF4-FFF2-40B4-BE49-F238E27FC236}">
                <a16:creationId xmlns:a16="http://schemas.microsoft.com/office/drawing/2014/main" id="{42A06B53-B190-9ACC-8286-43E7F771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1C3B636-0196-CA2B-D517-03379E59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6D93A801-5C44-9C53-419B-1F8A4719E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CC796-063C-C124-8625-C65D3CAD9D9B}"/>
              </a:ext>
            </a:extLst>
          </p:cNvPr>
          <p:cNvSpPr txBox="1"/>
          <p:nvPr/>
        </p:nvSpPr>
        <p:spPr>
          <a:xfrm>
            <a:off x="401620" y="1656677"/>
            <a:ext cx="111305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9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448EBAB-ECE0-A50C-A6D2-5E1D075CE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B1D9D69F-33A7-26DF-1FDB-461241619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524FA-EAF9-8B1D-F5DA-EE8552480F25}"/>
              </a:ext>
            </a:extLst>
          </p:cNvPr>
          <p:cNvSpPr txBox="1"/>
          <p:nvPr/>
        </p:nvSpPr>
        <p:spPr>
          <a:xfrm>
            <a:off x="401620" y="1656677"/>
            <a:ext cx="1113057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</p:txBody>
      </p:sp>
    </p:spTree>
    <p:extLst>
      <p:ext uri="{BB962C8B-B14F-4D97-AF65-F5344CB8AC3E}">
        <p14:creationId xmlns:p14="http://schemas.microsoft.com/office/powerpoint/2010/main" val="37232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C8B53AC5-1ED7-52D9-301B-E7850A74C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AAC53E6E-5261-9E87-023F-28ADB26A1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3547E-6C26-4BF5-565A-54E096377342}"/>
              </a:ext>
            </a:extLst>
          </p:cNvPr>
          <p:cNvSpPr txBox="1"/>
          <p:nvPr/>
        </p:nvSpPr>
        <p:spPr>
          <a:xfrm>
            <a:off x="401620" y="1656677"/>
            <a:ext cx="111305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4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CAC006BD-F9E4-C647-A6A8-A83A395E1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D30C4B50-AEAA-4DE2-23C1-6E8B80D529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032F3-BDAC-D9AF-7082-EF8C50A611D0}"/>
              </a:ext>
            </a:extLst>
          </p:cNvPr>
          <p:cNvSpPr txBox="1"/>
          <p:nvPr/>
        </p:nvSpPr>
        <p:spPr>
          <a:xfrm>
            <a:off x="401620" y="1656677"/>
            <a:ext cx="11130577" cy="248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Look at the text—filled with distress about his trials—Divine answer is “wait”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3873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B6890D3-1831-EAC7-C4F4-CD4B3524C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E043A299-C950-AFA3-3100-FE0153CE95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9A6CF-6E18-9969-6B49-C3533C43D262}"/>
              </a:ext>
            </a:extLst>
          </p:cNvPr>
          <p:cNvSpPr txBox="1"/>
          <p:nvPr/>
        </p:nvSpPr>
        <p:spPr>
          <a:xfrm>
            <a:off x="401620" y="1656677"/>
            <a:ext cx="11130577" cy="248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Look at the text—filled with distress about his trials—Divine answer is “wait”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David actually had few peaceful days in the record of his life—so many enemies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2C7DBBC-6879-7C82-43E4-24B66AF78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E99E1A53-7A8F-CD94-BA9B-B7E14C0F5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89221-FDDB-91AC-4CB9-C77A461DE649}"/>
              </a:ext>
            </a:extLst>
          </p:cNvPr>
          <p:cNvSpPr txBox="1"/>
          <p:nvPr/>
        </p:nvSpPr>
        <p:spPr>
          <a:xfrm>
            <a:off x="401620" y="1656677"/>
            <a:ext cx="11130577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Look at the text—filled with distress about his trials—Divine answer is “wait”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David actually had few peaceful days in the record of his life—so many enemies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“Rest in the Lord, and wait patiently for Him; do not fret because of him who prospers in his way, because of the man who brings wicked schemes to pass” Psa. 37:7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1348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F19A97D-97FE-AAA5-138A-B61C62408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31112EEA-D480-4157-FEF5-5718050345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7892B-E985-63C4-A1B2-90954920BD4C}"/>
              </a:ext>
            </a:extLst>
          </p:cNvPr>
          <p:cNvSpPr txBox="1"/>
          <p:nvPr/>
        </p:nvSpPr>
        <p:spPr>
          <a:xfrm>
            <a:off x="401620" y="1656677"/>
            <a:ext cx="11130577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Look at the text—filled with distress about his trials—Divine answer is “wait”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David actually had few peaceful days in the record of his life—so many enemies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“Rest in the Lord, and wait patiently for Him; do not fret because of him who prospers in his way, because of the man who brings wicked schemes to pass” Psa. 37:7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“I am weary with my crying; my throat is dry; my eyes fail while I wait for my God”  Psa. 69:3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6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2145297-1C12-100A-4516-83C9D8265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105E06F9-DB8F-E31F-33B9-1093A7933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C83E9-B66C-F17C-FAF4-C9C9B14A65F7}"/>
              </a:ext>
            </a:extLst>
          </p:cNvPr>
          <p:cNvSpPr txBox="1"/>
          <p:nvPr/>
        </p:nvSpPr>
        <p:spPr>
          <a:xfrm>
            <a:off x="401620" y="1656677"/>
            <a:ext cx="11130577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Look at the text—filled with distress about his trials—Divine answer is “wait”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David actually had few peaceful days in the record of his life—so many enemies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“Rest in the Lord, and wait patiently for Him; do not fret because of him who prospers in his way, because of the man who brings wicked schemes to pass” Psa. 37:7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“I am weary with my crying; my throat is dry; my eyes fail while I wait for my God”  Psa. 69:3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“And now, Lord, what do I wait for? My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in You”  Psa. 39:7</a:t>
            </a:r>
          </a:p>
        </p:txBody>
      </p:sp>
    </p:spTree>
    <p:extLst>
      <p:ext uri="{BB962C8B-B14F-4D97-AF65-F5344CB8AC3E}">
        <p14:creationId xmlns:p14="http://schemas.microsoft.com/office/powerpoint/2010/main" val="103622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BB61E86F-70A2-1558-D997-A233E5A2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56678D5A-BBFD-A10E-3593-3DBF31C23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“Wait”—easily understood but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hard to implement into 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E88A1-0B15-6CC0-21B2-AA0D28088376}"/>
              </a:ext>
            </a:extLst>
          </p:cNvPr>
          <p:cNvSpPr txBox="1"/>
          <p:nvPr/>
        </p:nvSpPr>
        <p:spPr>
          <a:xfrm>
            <a:off x="401620" y="1656677"/>
            <a:ext cx="11130577" cy="507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is so important because we are just too busy &amp; too troubled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personal experience with the word “Wait”—Psa.  25:3, 5, 21; 27:14 </a:t>
            </a:r>
          </a:p>
          <a:p>
            <a:pPr marL="288925" indent="-288925" algn="just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had far more trials that we know of than any man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Look at the text—filled with distress about his trials—Divine answer is “wait”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David actually had few peaceful days in the record of his life—so many enemies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“Rest in the Lord, and wait patiently for Him; do not fret because of him who prospers in his way, because of the man who brings wicked schemes to pass Psa. 37:7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“I am weary with my crying; my throat is dry; my eyes fail while I wait for my God”  Psa. 69:3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“I wait for the Lord, my soul waits, and in His word I do hope”  Psa. 130:5</a:t>
            </a:r>
          </a:p>
          <a:p>
            <a:pPr algn="just">
              <a:spcAft>
                <a:spcPts val="500"/>
              </a:spcAft>
              <a:buClr>
                <a:schemeClr val="bg1"/>
              </a:buClr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“And now, Lord, what do I wait for? My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in You”  Psa. 39:7</a:t>
            </a:r>
          </a:p>
        </p:txBody>
      </p:sp>
    </p:spTree>
    <p:extLst>
      <p:ext uri="{BB962C8B-B14F-4D97-AF65-F5344CB8AC3E}">
        <p14:creationId xmlns:p14="http://schemas.microsoft.com/office/powerpoint/2010/main" val="112538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These Two Words</a:t>
            </a:r>
          </a:p>
        </p:txBody>
      </p:sp>
    </p:spTree>
    <p:extLst>
      <p:ext uri="{BB962C8B-B14F-4D97-AF65-F5344CB8AC3E}">
        <p14:creationId xmlns:p14="http://schemas.microsoft.com/office/powerpoint/2010/main" val="292523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819400" y="497305"/>
            <a:ext cx="8693423" cy="1159565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Text—Psalm 25:15-22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7BC80-CB94-2391-71ED-C7B7D35250F9}"/>
              </a:ext>
            </a:extLst>
          </p:cNvPr>
          <p:cNvSpPr txBox="1"/>
          <p:nvPr/>
        </p:nvSpPr>
        <p:spPr>
          <a:xfrm>
            <a:off x="695740" y="1576661"/>
            <a:ext cx="108767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24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15  My eyes are ever toward the LORD, For He shall pluck my feet out of the net.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16  Turn Yourself to me, and have mercy on me, For I am desolate and afflicted.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17  The troubles of my heart have enlarged; Bring me out of my distresses!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18  Look on my affliction and my pain,  And forgive all my sins.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19  Consider my enemies, for they are many; And they hate me with cruel hatred.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20  Keep my soul, and deliver me; Let me not be ashamed, for I put my trust in You.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21  Let integrity and uprightness preserve me, For I wait for You.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+mn-lt"/>
              </a:rPr>
              <a:t>  22  Redeem Israel, O God, Out of all their troubles! </a:t>
            </a:r>
            <a:endParaRPr lang="en-US" sz="36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2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93E65A1-80FC-A0AD-65A4-6295B9DB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FEA6677F-5598-491B-2B99-D009A80B7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These Two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CEA48-8ABA-C9DD-B55B-8291EF9B32E7}"/>
              </a:ext>
            </a:extLst>
          </p:cNvPr>
          <p:cNvSpPr txBox="1"/>
          <p:nvPr/>
        </p:nvSpPr>
        <p:spPr>
          <a:xfrm>
            <a:off x="695740" y="1769165"/>
            <a:ext cx="10876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saved by hope (Rom. 8:24) – Expect and wait and wait</a:t>
            </a:r>
          </a:p>
        </p:txBody>
      </p:sp>
    </p:spTree>
    <p:extLst>
      <p:ext uri="{BB962C8B-B14F-4D97-AF65-F5344CB8AC3E}">
        <p14:creationId xmlns:p14="http://schemas.microsoft.com/office/powerpoint/2010/main" val="347607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921A0D2-167A-678B-B8AD-90F6F224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7A707FEB-7B3B-FECE-45EE-77480CF04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These Two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2BA1A-EE7C-AF20-1CA4-0F52A2385401}"/>
              </a:ext>
            </a:extLst>
          </p:cNvPr>
          <p:cNvSpPr txBox="1"/>
          <p:nvPr/>
        </p:nvSpPr>
        <p:spPr>
          <a:xfrm>
            <a:off x="695740" y="1769165"/>
            <a:ext cx="10876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saved by hope (Rom. 8:24) – Expect and wait and wait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learn to wait when we are angry</a:t>
            </a:r>
          </a:p>
        </p:txBody>
      </p:sp>
    </p:spTree>
    <p:extLst>
      <p:ext uri="{BB962C8B-B14F-4D97-AF65-F5344CB8AC3E}">
        <p14:creationId xmlns:p14="http://schemas.microsoft.com/office/powerpoint/2010/main" val="2488733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BF027B4F-4ED5-FFE8-AA08-B3ABBF00F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15380B1C-6AC8-1556-1331-05E5586C6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These Two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9943C-7B66-CFAF-5FB3-3A8B48D01699}"/>
              </a:ext>
            </a:extLst>
          </p:cNvPr>
          <p:cNvSpPr txBox="1"/>
          <p:nvPr/>
        </p:nvSpPr>
        <p:spPr>
          <a:xfrm>
            <a:off x="695740" y="1769165"/>
            <a:ext cx="10876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saved by hope (Rom. 8:24) – Expect and wait and wait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learn to wait when we are angry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learn to wait for God who is NOT mocked brings justice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15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0218D50-2F62-0A8A-092C-23980A8D9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D419BD70-9EFA-CEC3-AE69-EE99C620D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These Two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D4ED1-CD69-B78A-EDC0-421ABD7ED32F}"/>
              </a:ext>
            </a:extLst>
          </p:cNvPr>
          <p:cNvSpPr txBox="1"/>
          <p:nvPr/>
        </p:nvSpPr>
        <p:spPr>
          <a:xfrm>
            <a:off x="695740" y="1769165"/>
            <a:ext cx="10876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saved by hope (Rom. 8:24) – Expect and wait and wait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learn to wait when we are angry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learn to wait for God who is NOT mocked brings justice</a:t>
            </a: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learn to wait with hope for the unknown future</a:t>
            </a:r>
          </a:p>
        </p:txBody>
      </p:sp>
    </p:spTree>
    <p:extLst>
      <p:ext uri="{BB962C8B-B14F-4D97-AF65-F5344CB8AC3E}">
        <p14:creationId xmlns:p14="http://schemas.microsoft.com/office/powerpoint/2010/main" val="90482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Wait and Hope and Salvation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FF94F-23E8-D07A-4CEE-9A4BBE937535}"/>
              </a:ext>
            </a:extLst>
          </p:cNvPr>
          <p:cNvSpPr txBox="1"/>
          <p:nvPr/>
        </p:nvSpPr>
        <p:spPr>
          <a:xfrm>
            <a:off x="715618" y="1687159"/>
            <a:ext cx="10903226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Believe 							 					   John 8:24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Repent												   Luke 13:3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Confess Your Faith								   Romans 10:9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Baptized/Immersed							   Acts 2:38</a:t>
            </a:r>
          </a:p>
          <a:p>
            <a:pPr lvl="3" algn="just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3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 When You Do These, He Adds You to His Flock, His Church</a:t>
            </a: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3" indent="-457200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As a Christian, Live Faithfully Until You Die		   Rev. 2:10</a:t>
            </a:r>
            <a:endParaRPr lang="en-US" sz="28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9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7BC80-CB94-2391-71ED-C7B7D35250F9}"/>
              </a:ext>
            </a:extLst>
          </p:cNvPr>
          <p:cNvSpPr txBox="1"/>
          <p:nvPr/>
        </p:nvSpPr>
        <p:spPr>
          <a:xfrm>
            <a:off x="695740" y="1769165"/>
            <a:ext cx="10876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</p:txBody>
      </p:sp>
    </p:spTree>
    <p:extLst>
      <p:ext uri="{BB962C8B-B14F-4D97-AF65-F5344CB8AC3E}">
        <p14:creationId xmlns:p14="http://schemas.microsoft.com/office/powerpoint/2010/main" val="42457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D11B8C6-2E78-F97E-5FBC-8A945FDC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4CF4B70C-D670-F9E4-8DDF-3E228573D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481FB-A62C-CFC7-3983-2BA6287EDB49}"/>
              </a:ext>
            </a:extLst>
          </p:cNvPr>
          <p:cNvSpPr txBox="1"/>
          <p:nvPr/>
        </p:nvSpPr>
        <p:spPr>
          <a:xfrm>
            <a:off x="695740" y="1769165"/>
            <a:ext cx="10876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God’s wisdom chose words</a:t>
            </a:r>
          </a:p>
        </p:txBody>
      </p:sp>
    </p:spTree>
    <p:extLst>
      <p:ext uri="{BB962C8B-B14F-4D97-AF65-F5344CB8AC3E}">
        <p14:creationId xmlns:p14="http://schemas.microsoft.com/office/powerpoint/2010/main" val="167953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23D72D4-5070-E85F-9621-111006080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4ED55682-4E15-D819-FD6D-DAFE90DE5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A9B18-4B8B-3B11-D7CF-7E47366E12EB}"/>
              </a:ext>
            </a:extLst>
          </p:cNvPr>
          <p:cNvSpPr txBox="1"/>
          <p:nvPr/>
        </p:nvSpPr>
        <p:spPr>
          <a:xfrm>
            <a:off x="695740" y="1769165"/>
            <a:ext cx="108767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God’s wisdom chose words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some long words:</a:t>
            </a:r>
          </a:p>
        </p:txBody>
      </p:sp>
    </p:spTree>
    <p:extLst>
      <p:ext uri="{BB962C8B-B14F-4D97-AF65-F5344CB8AC3E}">
        <p14:creationId xmlns:p14="http://schemas.microsoft.com/office/powerpoint/2010/main" val="298637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057ACDA-34E6-D0C8-6489-82081E37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47729F80-CAAC-942A-6721-021FCE599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3E7BA-7C19-4D6B-4A2E-9C01DB3A6072}"/>
              </a:ext>
            </a:extLst>
          </p:cNvPr>
          <p:cNvSpPr txBox="1"/>
          <p:nvPr/>
        </p:nvSpPr>
        <p:spPr>
          <a:xfrm>
            <a:off x="695740" y="1769165"/>
            <a:ext cx="108767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God’s wisdom chose words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some long words: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name in the Bible: Mahershalalhashbaz</a:t>
            </a:r>
          </a:p>
        </p:txBody>
      </p:sp>
    </p:spTree>
    <p:extLst>
      <p:ext uri="{BB962C8B-B14F-4D97-AF65-F5344CB8AC3E}">
        <p14:creationId xmlns:p14="http://schemas.microsoft.com/office/powerpoint/2010/main" val="359733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CA4FF58-9CE9-2F31-D0B1-408F57469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1169C30A-F0D0-A999-E068-3BC5F691D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687E7-E31C-44D1-ADF5-357539055C29}"/>
              </a:ext>
            </a:extLst>
          </p:cNvPr>
          <p:cNvSpPr txBox="1"/>
          <p:nvPr/>
        </p:nvSpPr>
        <p:spPr>
          <a:xfrm>
            <a:off x="695740" y="1769165"/>
            <a:ext cx="108767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God’s wisdom chose words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some long words: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name in the Bible: Mahershalalhashbaz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 expressed in long words: propitiation; atonement; redemption; sanctification</a:t>
            </a:r>
          </a:p>
        </p:txBody>
      </p:sp>
    </p:spTree>
    <p:extLst>
      <p:ext uri="{BB962C8B-B14F-4D97-AF65-F5344CB8AC3E}">
        <p14:creationId xmlns:p14="http://schemas.microsoft.com/office/powerpoint/2010/main" val="182950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AF719C9-57E6-EEFD-AD25-B294E251A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BFD0080D-3373-5D95-0DE7-317712905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9B92C-2F94-E70B-7440-2A999032E2AF}"/>
              </a:ext>
            </a:extLst>
          </p:cNvPr>
          <p:cNvSpPr txBox="1"/>
          <p:nvPr/>
        </p:nvSpPr>
        <p:spPr>
          <a:xfrm>
            <a:off x="695740" y="1769165"/>
            <a:ext cx="108767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God’s wisdom chose words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some long words: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name in the Bible: Mahershalalhashbaz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 expressed in long words: propitiation; atonement; redemption; sanctification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Tonight:  looking at two four letter words</a:t>
            </a:r>
          </a:p>
        </p:txBody>
      </p:sp>
    </p:spTree>
    <p:extLst>
      <p:ext uri="{BB962C8B-B14F-4D97-AF65-F5344CB8AC3E}">
        <p14:creationId xmlns:p14="http://schemas.microsoft.com/office/powerpoint/2010/main" val="104488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5E5EE89-2D0D-7631-1401-7C53098F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EE09BB52-22AF-295E-D264-1051DFEBF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48343"/>
            <a:ext cx="9532620" cy="1420822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Amazing Truths, Simply Stated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9CB51-499C-F854-A144-3451845FED22}"/>
              </a:ext>
            </a:extLst>
          </p:cNvPr>
          <p:cNvSpPr txBox="1"/>
          <p:nvPr/>
        </p:nvSpPr>
        <p:spPr>
          <a:xfrm>
            <a:off x="695740" y="1769165"/>
            <a:ext cx="108767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marks of Inspiration is truth simply stated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God’s wisdom chose words</a:t>
            </a:r>
          </a:p>
          <a:p>
            <a:pPr marL="288925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some long words: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name in the Bible: Mahershalalhashbaz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 expressed in long words: propitiation; atonement; redemption; sanctification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Tonight:  looking at two four letter words</a:t>
            </a:r>
          </a:p>
          <a:p>
            <a:pPr marL="288925" lvl="2" indent="-288925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two words are:  wait and hope</a:t>
            </a:r>
          </a:p>
        </p:txBody>
      </p:sp>
    </p:spTree>
    <p:extLst>
      <p:ext uri="{BB962C8B-B14F-4D97-AF65-F5344CB8AC3E}">
        <p14:creationId xmlns:p14="http://schemas.microsoft.com/office/powerpoint/2010/main" val="56033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12388</TotalTime>
  <Words>1662</Words>
  <Application>Microsoft Office PowerPoint</Application>
  <PresentationFormat>Widescreen</PresentationFormat>
  <Paragraphs>124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</vt:lpstr>
      <vt:lpstr>Office Theme</vt:lpstr>
      <vt:lpstr>PowerPoint Presentation</vt:lpstr>
      <vt:lpstr>Text—Psalm 25:15-22</vt:lpstr>
      <vt:lpstr>Amazing Truths, Simply Stated</vt:lpstr>
      <vt:lpstr>Amazing Truths, Simply Stated</vt:lpstr>
      <vt:lpstr>Amazing Truths, Simply Stated</vt:lpstr>
      <vt:lpstr>Amazing Truths, Simply Stated</vt:lpstr>
      <vt:lpstr>Amazing Truths, Simply Stated</vt:lpstr>
      <vt:lpstr>Amazing Truths, Simply Stated</vt:lpstr>
      <vt:lpstr>Amazing Truths, Simply Stated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“Wait”—easily understood but hard to implement into our lives</vt:lpstr>
      <vt:lpstr>Application of These Two Words</vt:lpstr>
      <vt:lpstr>Application of These Two Words</vt:lpstr>
      <vt:lpstr>Application of These Two Words</vt:lpstr>
      <vt:lpstr>Application of These Two Words</vt:lpstr>
      <vt:lpstr>Application of These Two Words</vt:lpstr>
      <vt:lpstr>Wait and Hope and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182</cp:revision>
  <cp:lastPrinted>2025-03-23T19:37:14Z</cp:lastPrinted>
  <dcterms:modified xsi:type="dcterms:W3CDTF">2025-03-24T15:06:05Z</dcterms:modified>
</cp:coreProperties>
</file>