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8A4500"/>
    <a:srgbClr val="663300"/>
    <a:srgbClr val="462300"/>
    <a:srgbClr val="C38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25A5-E149-0BCA-394C-1D232A4E7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0C2EF-D50D-AA3C-5294-D24EC0A42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78AB5-E677-89E4-420B-3A07A243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E4C0A-BDC6-0E9E-0589-48E5AC03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98F3-FA34-E04A-7AB3-1E7C9738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0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4B4B-CB79-B614-6059-F6521CDE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4F89C-3EDB-C93E-4717-AC8A78617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A4256-5939-0087-FF3E-C201B65A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1CE9E-7AC3-D7DF-EC72-22105C5A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FF433-15E1-0C87-F6AB-8B60E9AC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3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76657-368D-4DB8-B837-0235E616A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4F7E8-FE74-878B-02E9-837F6D711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3B4ED-4DCF-E262-3F04-C7AF1869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C3A3E-4472-4D4C-687D-6378204C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CB892-E53F-7819-0D42-2FE9AE1F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6F77-9318-50FC-BDC7-EC2D26F7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E8783-0697-AEB3-113A-4FD290D8C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EDE5-A8AE-60E7-9136-718EEAFE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BFF4-118A-986C-1221-5E6A8F80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7E866-5716-153F-DA4B-CFB04E2B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A240-BC6E-BA55-FB1E-C3581595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E5572-5AF2-5C3E-35CF-6FE5C5B4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11C73-714D-7572-73B7-289C786B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5D362-5817-453E-0B2F-CC604687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98C5F-F75A-B5DF-C5C3-04D56167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C6C9-1A33-74E1-3283-5DA1830A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23AB3-78FB-1057-F241-B3DC682B7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D397A-B092-3A08-52F1-106B0067B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0DB82-9AB1-32B0-9CD9-1C1AF89E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86A2-C5AE-228F-FF22-9963982D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DB8C3-7ACB-1618-33C9-97B6A9FE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0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260D-4AFD-D88E-787D-AAEDECA1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28D91-40D2-D5EE-3B66-D4F6B91A2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07D65-BB7E-3A61-72E0-68DE86D4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654CD-105E-1445-0B25-5C3138017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4F9B05-9F58-6D45-DC1E-7BAB30FEF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FF9FB-5183-06AD-DE40-BF8260D7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1067C-AADA-D9BB-9A31-E6682B8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953FA-5BF3-DAFF-43B5-A4B4254C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A7D2-C7C6-532B-ACB4-F7148C5A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6E7DB-47F5-2C21-9ED1-1C0B8CCE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DFD7C-A2E5-896E-9586-E6162AC6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BD0D8-C5D7-62C6-FE18-75E4A009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5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1119A-811A-E05B-EEBA-4978658D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58670-6179-640A-2CDA-7C2DB22E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17700-AD55-B778-9698-FA0AE33D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3D0D-89EE-2AC8-5F2B-FA6B4714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F688-42BE-C64C-B771-F36010B1A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1870A-31CA-CF09-AD6A-470019FC8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2551A-212F-5CF6-A758-2B7D2823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A6B33-A475-2860-F4B6-39CF040E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8D7FD-0D03-B986-C5E1-882FEDFB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71B0-01FD-7B87-DD10-8F22831F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A02AF-C91F-D031-6ABF-6410B79E6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C717F-4DD1-100C-FFEE-EFA197B89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8065C-978A-B25F-F3BB-E6B60685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623B5-C425-2059-361A-68625774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989DB-6A4D-9543-8AA3-0DFA03E3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2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8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29550-DC0A-2807-8332-2C3AE76E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E29AB-BA40-BA9C-45F1-E1479B63C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61A1C-1246-16B9-6246-45A9BA315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B34801-6031-4260-9223-8E507D5790D1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75168-2768-8683-5D1E-5110F3AC2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3F78A-C597-EDA9-5D8E-5E9CB8D15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7B1A3-3836-463F-BE4D-CD06850C5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CD93-376B-1602-8BEA-5A81A66F6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020" y="1041400"/>
            <a:ext cx="10093960" cy="2387600"/>
          </a:xfrm>
        </p:spPr>
        <p:txBody>
          <a:bodyPr>
            <a:noAutofit/>
          </a:bodyPr>
          <a:lstStyle/>
          <a:p>
            <a:r>
              <a:rPr lang="en-US" sz="9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My </a:t>
            </a:r>
            <a:r>
              <a: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irwater Script" panose="02000507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Unbelief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irwater Script" panose="0200050700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E3B64-638F-D2B2-BFBC-32727F6B4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9:14-29</a:t>
            </a:r>
          </a:p>
        </p:txBody>
      </p:sp>
    </p:spTree>
    <p:extLst>
      <p:ext uri="{BB962C8B-B14F-4D97-AF65-F5344CB8AC3E}">
        <p14:creationId xmlns:p14="http://schemas.microsoft.com/office/powerpoint/2010/main" val="319704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70EDB-2621-9462-3331-309AF7356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D88229-5184-ADA0-D513-637925665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hand&#10;&#10;AI-generated content may be incorrect.">
            <a:extLst>
              <a:ext uri="{FF2B5EF4-FFF2-40B4-BE49-F238E27FC236}">
                <a16:creationId xmlns:a16="http://schemas.microsoft.com/office/drawing/2014/main" id="{5D5AA3C9-2F2C-10D7-8288-C55ACED7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8596" r="2232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CCB07C-27BD-1831-6B67-136417A44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38531-89C2-ECF3-429D-BCE85516D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314" y="158434"/>
            <a:ext cx="4304348" cy="934497"/>
          </a:xfrm>
        </p:spPr>
        <p:txBody>
          <a:bodyPr anchor="b">
            <a:normAutofit/>
          </a:bodyPr>
          <a:lstStyle/>
          <a:p>
            <a:pPr algn="l"/>
            <a:r>
              <a:rPr lang="en-US" sz="48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Giving up on Faith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irwater Script" panose="0200050700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2BA8B-7142-5800-2CAD-DAD5378EC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1086830"/>
            <a:ext cx="5614972" cy="55183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give up on faith, we become useless to Christ.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Christianity can seem easy at first.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Soon, many allow Satan to break their spirit.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has work to 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up to us if we will be a part of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F6026-9AA8-CBBA-FD0D-41DEA6B6A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19D863-22CE-EB7E-E682-CA8712434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D8198-1AA6-99D4-BF46-2E0B0411169B}"/>
              </a:ext>
            </a:extLst>
          </p:cNvPr>
          <p:cNvSpPr txBox="1"/>
          <p:nvPr/>
        </p:nvSpPr>
        <p:spPr>
          <a:xfrm>
            <a:off x="6339840" y="1537688"/>
            <a:ext cx="5371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“So I spoke to Your disciples, that they should cast it out, but they could not.”</a:t>
            </a:r>
          </a:p>
        </p:txBody>
      </p:sp>
    </p:spTree>
    <p:extLst>
      <p:ext uri="{BB962C8B-B14F-4D97-AF65-F5344CB8AC3E}">
        <p14:creationId xmlns:p14="http://schemas.microsoft.com/office/powerpoint/2010/main" val="163070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76D6B-6378-FC5A-16F1-920C650DC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FD86C1-E268-7C70-FA2F-9ED2C15A0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hand&#10;&#10;AI-generated content may be incorrect.">
            <a:extLst>
              <a:ext uri="{FF2B5EF4-FFF2-40B4-BE49-F238E27FC236}">
                <a16:creationId xmlns:a16="http://schemas.microsoft.com/office/drawing/2014/main" id="{59E587B0-4B61-548C-BB48-D27AD5742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8596" r="2232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046BA3-6AA8-036F-19CF-70764EEDA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F4281-6308-431D-FF5F-D8A29B166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314" y="158434"/>
            <a:ext cx="4304348" cy="93449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Struggling with Faith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irwater Script" panose="0200050700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B89EA-811E-43C5-941D-37F560D74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1086830"/>
            <a:ext cx="5614972" cy="55183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Struggling with faith does not mean you are lost.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did not abandon this father, and He will not abandon you.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be willing to let Jesus cast our doubts away.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looking to the world for explanations and start looking to the Lord.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1CDAF0-25ED-9392-7ACB-1B16CAE3A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546DCA-51B6-6104-806E-0856D3FA3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F0E1E-2EDD-4A1D-5B7F-04F9C78187E6}"/>
              </a:ext>
            </a:extLst>
          </p:cNvPr>
          <p:cNvSpPr txBox="1"/>
          <p:nvPr/>
        </p:nvSpPr>
        <p:spPr>
          <a:xfrm>
            <a:off x="6339840" y="1537688"/>
            <a:ext cx="5371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“Immediately the father of the child cried out and said with tears, “Lord, I believe; help my unbelief!”</a:t>
            </a:r>
          </a:p>
        </p:txBody>
      </p:sp>
    </p:spTree>
    <p:extLst>
      <p:ext uri="{BB962C8B-B14F-4D97-AF65-F5344CB8AC3E}">
        <p14:creationId xmlns:p14="http://schemas.microsoft.com/office/powerpoint/2010/main" val="1041195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D8AE6E-E0A7-F069-D9C2-2099A5CFB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90CD78-7381-1F75-76E5-436B7214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hand&#10;&#10;AI-generated content may be incorrect.">
            <a:extLst>
              <a:ext uri="{FF2B5EF4-FFF2-40B4-BE49-F238E27FC236}">
                <a16:creationId xmlns:a16="http://schemas.microsoft.com/office/drawing/2014/main" id="{142C5F03-8300-5423-1688-E780FD539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8596" r="2232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2D790F-4F92-D2A6-4A28-995C07A9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8A763-524D-AF6C-B665-8AC31A6CE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314" y="158434"/>
            <a:ext cx="4304348" cy="934497"/>
          </a:xfrm>
        </p:spPr>
        <p:txBody>
          <a:bodyPr anchor="b">
            <a:normAutofit/>
          </a:bodyPr>
          <a:lstStyle/>
          <a:p>
            <a:pPr algn="l"/>
            <a:r>
              <a:rPr lang="en-US" sz="48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Maturing in Faith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irwater Script" panose="0200050700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07E90-3067-6296-E6AF-3047A5FF7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1086830"/>
            <a:ext cx="5614972" cy="55183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expects us to mature.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stop maturing, we lose our usefulness.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 of the church is not always easy.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things require a lot of work.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we be happy with the level of faith we are at all our days?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AB18E-606B-DF07-6173-89EDFA91F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9ACABB-2DA9-D773-0D59-EA912D42B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D1714-0086-106C-D562-84D0E2A72129}"/>
              </a:ext>
            </a:extLst>
          </p:cNvPr>
          <p:cNvSpPr txBox="1"/>
          <p:nvPr/>
        </p:nvSpPr>
        <p:spPr>
          <a:xfrm>
            <a:off x="6339840" y="1537688"/>
            <a:ext cx="5371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“Immediately the father of the child cried out and said with tears, “Lord, I believe; help my unbelief!”</a:t>
            </a:r>
          </a:p>
        </p:txBody>
      </p:sp>
    </p:spTree>
    <p:extLst>
      <p:ext uri="{BB962C8B-B14F-4D97-AF65-F5344CB8AC3E}">
        <p14:creationId xmlns:p14="http://schemas.microsoft.com/office/powerpoint/2010/main" val="2541536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7065E-AEB7-45C6-68C2-5C0F6D2D7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607-10D0-F5DF-020C-3B6F9A7B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020" y="1041400"/>
            <a:ext cx="10093960" cy="2387600"/>
          </a:xfrm>
        </p:spPr>
        <p:txBody>
          <a:bodyPr>
            <a:noAutofit/>
          </a:bodyPr>
          <a:lstStyle/>
          <a:p>
            <a:r>
              <a:rPr lang="en-US" sz="6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You Let Jesus Help Your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irwater Script" panose="02000507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Unbelief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CBDD2-64E9-42AB-C856-31237B40D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maturing in your faith?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struggling with your faith?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give up on your faith.</a:t>
            </a:r>
          </a:p>
        </p:txBody>
      </p:sp>
    </p:spTree>
    <p:extLst>
      <p:ext uri="{BB962C8B-B14F-4D97-AF65-F5344CB8AC3E}">
        <p14:creationId xmlns:p14="http://schemas.microsoft.com/office/powerpoint/2010/main" val="34390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15310-E183-7C24-C93D-EB3BACD6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718A-25FC-56C8-98BA-E42B0CA63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020" y="1041400"/>
            <a:ext cx="10093960" cy="2387600"/>
          </a:xfrm>
        </p:spPr>
        <p:txBody>
          <a:bodyPr>
            <a:noAutofit/>
          </a:bodyPr>
          <a:lstStyle/>
          <a:p>
            <a:r>
              <a:rPr lang="en-US" sz="6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You Let Jesus Help Your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irwater Script" panose="02000507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Unbelief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86BC-1B5E-A41F-C080-3CB4C0417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2100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things are possible to him who believes.”</a:t>
            </a:r>
          </a:p>
        </p:txBody>
      </p:sp>
    </p:spTree>
    <p:extLst>
      <p:ext uri="{BB962C8B-B14F-4D97-AF65-F5344CB8AC3E}">
        <p14:creationId xmlns:p14="http://schemas.microsoft.com/office/powerpoint/2010/main" val="27795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6348E-21BA-052C-4C91-312D907D2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A812-4E66-7087-C07A-A3A3B6FA5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020" y="1041400"/>
            <a:ext cx="10093960" cy="2387600"/>
          </a:xfrm>
        </p:spPr>
        <p:txBody>
          <a:bodyPr>
            <a:noAutofit/>
          </a:bodyPr>
          <a:lstStyle/>
          <a:p>
            <a:r>
              <a:rPr lang="en-US" sz="6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You Let Jesus Help Your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irwater Script" panose="0200050700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Unbelief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7643F-6E45-9D5A-12C5-FE659DC23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9"/>
            <a:ext cx="9144000" cy="2387599"/>
          </a:xfrm>
        </p:spPr>
        <p:txBody>
          <a:bodyPr>
            <a:normAutofit fontScale="77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in Jesus – Mk. 16:16.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 of your sins – Acts 2:38.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your faith in Him – Rom. 10:9.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BAPTIZED and wash away your sins – Acts 22:16.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FAITHFULLY until death – Rev. 2:10.</a:t>
            </a:r>
          </a:p>
        </p:txBody>
      </p:sp>
    </p:spTree>
    <p:extLst>
      <p:ext uri="{BB962C8B-B14F-4D97-AF65-F5344CB8AC3E}">
        <p14:creationId xmlns:p14="http://schemas.microsoft.com/office/powerpoint/2010/main" val="3939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334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Bierstadt</vt:lpstr>
      <vt:lpstr>Calibri</vt:lpstr>
      <vt:lpstr>Fairwater Script</vt:lpstr>
      <vt:lpstr>Office Theme</vt:lpstr>
      <vt:lpstr>Help My Unbelief</vt:lpstr>
      <vt:lpstr>Giving up on Faith</vt:lpstr>
      <vt:lpstr>Struggling with Faith</vt:lpstr>
      <vt:lpstr>Maturing in Faith</vt:lpstr>
      <vt:lpstr>Will You Let Jesus Help Your Unbelief ?</vt:lpstr>
      <vt:lpstr>Will You Let Jesus Help Your Unbelief ?</vt:lpstr>
      <vt:lpstr>Will You Let Jesus Help Your Unbelief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Lupo</dc:creator>
  <cp:lastModifiedBy>Robert Lupo</cp:lastModifiedBy>
  <cp:revision>1</cp:revision>
  <dcterms:created xsi:type="dcterms:W3CDTF">2025-03-23T05:18:38Z</dcterms:created>
  <dcterms:modified xsi:type="dcterms:W3CDTF">2025-03-23T06:17:32Z</dcterms:modified>
</cp:coreProperties>
</file>