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robe&#10;&#10;Description automatically generated">
            <a:extLst>
              <a:ext uri="{FF2B5EF4-FFF2-40B4-BE49-F238E27FC236}">
                <a16:creationId xmlns:a16="http://schemas.microsoft.com/office/drawing/2014/main" id="{949712CB-CC48-D448-4ADD-A7C777922B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robe&#10;&#10;Description automatically generated">
            <a:extLst>
              <a:ext uri="{FF2B5EF4-FFF2-40B4-BE49-F238E27FC236}">
                <a16:creationId xmlns:a16="http://schemas.microsoft.com/office/drawing/2014/main" id="{E1E57941-6255-5E98-B9EC-081B98BA4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17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64E6965E-CF9C-7C3F-1811-CCF81D3873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38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503721D0-73B0-38BB-C5B7-FB1590DFE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20346"/>
            <a:ext cx="11849147" cy="573765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0" r:id="rId3"/>
    <p:sldLayoutId id="2147483671" r:id="rId4"/>
    <p:sldLayoutId id="214748367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46B73E7-43C3-DF43-13AD-78225F3FF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1" b="35150"/>
          <a:stretch/>
        </p:blipFill>
        <p:spPr>
          <a:xfrm>
            <a:off x="504" y="1737360"/>
            <a:ext cx="12190992" cy="2709950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B2679D2-D982-8077-6E93-0F31C8095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203582-0547-0B4B-D72E-91E1B5CD1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Room in your habits (Col. 3:17; Matt. 6:33)</a:t>
            </a:r>
          </a:p>
          <a:p>
            <a:r>
              <a:rPr lang="en-US" dirty="0"/>
              <a:t>Room in your home (Deut. 6:4-9; Josh. 24:15)</a:t>
            </a:r>
          </a:p>
          <a:p>
            <a:r>
              <a:rPr lang="en-US" dirty="0"/>
              <a:t>Room in your heart (1 Pet. 3:15; Mark 7:21-23)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203582-0547-0B4B-D72E-91E1B5CD1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Rejoice in who God is – He is “the highest” </a:t>
            </a:r>
            <a:br>
              <a:rPr lang="en-US" dirty="0"/>
            </a:br>
            <a:r>
              <a:rPr lang="en-US" dirty="0"/>
              <a:t>(cf. 1:32, 35, 76; 19:38; Isa. 6:3; Rev. 4:8)</a:t>
            </a:r>
          </a:p>
          <a:p>
            <a:r>
              <a:rPr lang="en-US" dirty="0"/>
              <a:t>Rejoice in what God does – He gives “peace” </a:t>
            </a:r>
            <a:br>
              <a:rPr lang="en-US" dirty="0"/>
            </a:br>
            <a:r>
              <a:rPr lang="en-US" dirty="0"/>
              <a:t>(Phil. 4:4, 7, 9; John 14:27; 16:33)</a:t>
            </a:r>
          </a:p>
          <a:p>
            <a:r>
              <a:rPr lang="en-US" dirty="0"/>
              <a:t>Rejoice in who God favors – “Those with whom He is pleased” </a:t>
            </a:r>
            <a:br>
              <a:rPr lang="en-US" dirty="0"/>
            </a:br>
            <a:r>
              <a:rPr lang="en-US" dirty="0"/>
              <a:t>(Heb. 11:5-6; 1 John 3:22; 2 Cor. 5:9; Luke 10:20)</a:t>
            </a:r>
          </a:p>
        </p:txBody>
      </p:sp>
    </p:spTree>
    <p:extLst>
      <p:ext uri="{BB962C8B-B14F-4D97-AF65-F5344CB8AC3E}">
        <p14:creationId xmlns:p14="http://schemas.microsoft.com/office/powerpoint/2010/main" val="780531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203582-0547-0B4B-D72E-91E1B5CD1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Reveal the verified “saying” of the Lord </a:t>
            </a:r>
            <a:br>
              <a:rPr lang="en-US" dirty="0"/>
            </a:br>
            <a:r>
              <a:rPr lang="en-US"/>
              <a:t>(2:15-17+v.11; </a:t>
            </a:r>
            <a:r>
              <a:rPr lang="en-US" dirty="0"/>
              <a:t>Mark 16:15; 1 Pet. 4:11)</a:t>
            </a:r>
          </a:p>
          <a:p>
            <a:r>
              <a:rPr lang="en-US" dirty="0"/>
              <a:t>Reveal the word “as it was” originally told </a:t>
            </a:r>
            <a:br>
              <a:rPr lang="en-US" dirty="0"/>
            </a:br>
            <a:r>
              <a:rPr lang="en-US" dirty="0"/>
              <a:t>(2:20; Gal. 1:6-10; Rev. 22:18-19)</a:t>
            </a:r>
          </a:p>
        </p:txBody>
      </p:sp>
    </p:spTree>
    <p:extLst>
      <p:ext uri="{BB962C8B-B14F-4D97-AF65-F5344CB8AC3E}">
        <p14:creationId xmlns:p14="http://schemas.microsoft.com/office/powerpoint/2010/main" val="3541557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child of God </a:t>
            </a:r>
            <a:r>
              <a:rPr lang="en-US"/>
              <a:t>– Matthew 25:23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252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2024-12-31T23:52:29Z</dcterms:created>
  <dcterms:modified xsi:type="dcterms:W3CDTF">2025-03-09T12:37:19Z</dcterms:modified>
</cp:coreProperties>
</file>