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2171" r:id="rId3"/>
    <p:sldId id="2177" r:id="rId4"/>
    <p:sldId id="2180" r:id="rId5"/>
    <p:sldId id="2185" r:id="rId6"/>
    <p:sldId id="2182" r:id="rId7"/>
    <p:sldId id="2186" r:id="rId8"/>
    <p:sldId id="2184" r:id="rId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8957C-AA45-4886-A460-BC0F4CF7BD73}" v="3" dt="2025-02-12T21:02:05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2" autoAdjust="0"/>
    <p:restoredTop sz="94507" autoAdjust="0"/>
  </p:normalViewPr>
  <p:slideViewPr>
    <p:cSldViewPr snapToGrid="0">
      <p:cViewPr varScale="1">
        <p:scale>
          <a:sx n="92" d="100"/>
          <a:sy n="92" d="100"/>
        </p:scale>
        <p:origin x="293" y="8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0FB309-D700-9AB3-3892-C36CEC964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4A15A0F-E860-CB34-F469-F4D3DD9C11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DFD7CE2-63D0-B648-E776-35DA84DDE9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5050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86E650-A053-5298-4A2F-035FD9B81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473079-8BD2-41EA-43FA-7528225369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EBFF0E8-3FF2-C60B-7777-98735AEF39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538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8F0D629-5F03-66F6-A4E2-4E63FD3D5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CB843C7-444D-FCD6-DFD4-170C180E88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55114E3-B396-377D-FD84-628F08986D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2951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33AFC0B-9C0F-E807-C53F-774AA2B9D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D9C719B-613A-B850-8099-88862193A3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B2E7AE1-3656-4844-86A0-42BCA2542E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941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5D50985-EE7D-8EBC-CE5E-B22A75237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0780E7B-F99F-5A7A-6023-85A896F0A6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CF30F06-F3F2-05E2-5F22-5084D77FAF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81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8D0D6AD-5AF7-7E65-0B37-12950EBD5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06FBB15-FACC-A85C-81B3-EAEB77AB91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85B8E8F-0CE9-D5AA-573B-C896AB2685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011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1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Four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January-March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2213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Hannah--Eli-Samuel's First Prophecy (4-7)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period of time when he had Saul’s favor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1. Life of Samuel (1 Samuel 1 Through 15):</a:t>
            </a:r>
            <a:endParaRPr lang="en-US" sz="1800" b="0" i="0" u="none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Visit of Hannah to Shiloh, and promise of the birth of a son (1 Sam 1:1-19); birth and weaning of Samuel, and presentation to Eli at Shiloh (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1Sa_1:19-28).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Hannah's song or prayer (1Sa_2:1-10); ministry of Samuel to Eli the priest (1Sa_2:11, 1Sa_2:18-21, 1Sa_2:26); the evil practices of the sons of Eli and warning to Eli of the consequences to his house (1Sa_2:12-17, 1Sa_2:22-25, 1Sa_2:27-36).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Samuel's vision at the sanctuary and his induction to the prophetic office (1 Sam 3:1 through 4:1).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Defeat of the Israelites by the Philistines, capture of the ark of God, death of the two sons of Eli and of Eli himself (1 Sam 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Discomfiture of Dagon before the ark of God at Ashdod; return of the ark to Beth-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shemesh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with expiatory offerings of golden tumors and golden mice; its twenty years' sojourn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Kiriath-jearim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5:1 through 7:4).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Assembly of Israel under Samuel at Mizpah, and victory over the Philistines (1Sa_7:5-14); Samuel established as judge over all Israel (1Sa_7:15-17).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Samuel's sons appointed to be judges and the consequent demand of the people for a king; Samuel's warning concerning the character of the king for whom they asked (1 Sam 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Saul's search for, the lost asses of his father and meeting with Samuel (1 Sam 9).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Saul is anointed by Samuel to be ruler over the people of Israel, and receives the gift of prophecy (1 Sam 10:1-16); second assembly of the people under Samuel at Mizpah, and election of Saul to be king (1Sa_10:17-27).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Victory of Saul over the Ammonites and deliverance of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Jabesh-gilead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(1Sa_11:1-13); Saul made king in Gilgal (1Sa_11:14, 1Sa_11:15).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Samuel's address to the people in Gilgal, defending his own life and action, and exhorting them to fear and serve the Lord (1 Sam 12).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Saul at Gilgal offers the burnt offering in Samuel's absence; gathering of the Philistines to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battie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Michmash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; the Israelites' lack of weapons of iron (1 Sam 13).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Jonathan's surprise of the Philistine army, and their sudden panic (1 Sam 14:1-23); Saul's vow, unwittingly broken by Jonathan, whom the people deliver from the fatal consequences (1 Sam 14:24-45); victories of Saul over his enemies on every side (1Sa_14:46-52).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(14) War against Amalek, and Saul's disobedience to the divine command to exterminate the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Amaleldtes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15).</a:t>
            </a:r>
          </a:p>
          <a:p>
            <a:pPr marR="0" algn="l" rtl="0"/>
            <a:r>
              <a:rPr lang="en-US" sz="1800" b="1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2. Reign and Death of Saul (1 Samuel 16 Through 2 Samuel 1):</a:t>
            </a:r>
            <a:endParaRPr lang="en-US" sz="1800" b="0" i="0" u="sng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Anointing of David as Saul's successor (1Sa_16:1-13); his summons to the court of Saul to act as minstrel before the king (1Sa_16:14-23).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David and Goliath (1 Sam 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The love of David and Jonathan (1Sa_18:1-4); the former's advancement and fame, the jealousy of Saul, and his attempt to kill David (1Sa_18:5-16, 1Sa_18:29, 1Sa_18:30); David's marriage to the daughter of Saul (1Sa_18:17-28).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Saul's renewed jealousy of David and second attempt to kill him (1 Sam 19:1-17); David's escape to Ramah, whither the king followed (1Sa_19:18-24).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Jonathan's warning to David of his father's resolve and their parting (1 Sam 20).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David at Nob (1Sa_21:1-9); and with Achish of Gath (1Sa_21:10-15).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David's band of outlaws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Adullam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(1Sa_22:1, 1Sa_22:2); his provision for the safety of his father and mother in Moab (1Sa_22:3-5); vengeance of Saul on those who had helped David (1 Sam 22:6-23).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Repeated attempts of Saul to take David (1 Sam 23; 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Death of Samuel (1Sa_25:1); Abigail becomes David's wife, after the death of her husband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Nabal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25:2-44).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Saul's further pursuit of David (1 Sam 26).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David's sojourn with Achish of Gath (1 Sam 27:1 through 28:2, 29); Saul and the witch of Endor (1 Sam 28:3-25).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David's pursuit of the Amalekites who had raided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Ziklag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and victory (1 Sam 30).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Battle between the Philistines and Israel in Mt. Gilboa and death of Saul (1Sa_31:1-13).</a:t>
            </a:r>
            <a:r>
              <a:rPr lang="en-US" altLang="en-US" sz="2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eally</a:t>
            </a: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happened, what did the apostles learn from it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really happened, what do we learn from it</a:t>
            </a: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49E6125-04C5-CFFF-C596-AF4231FFC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E1ADB91-85A5-FABF-4BD3-F63B5BFB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God’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95582E2-BFE3-C650-0F06-BF5D277EA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12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Three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Eli went to sleep even before the candlestick lights extinguished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call Samuel three times, who rushed to help Eli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 understood what was happened and gave Samuel what to say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revelation to Samuel about God’s judgment against Eli &amp; his sons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5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2D3141D-3E56-0523-D494-49F373A72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621B7A8-C3AC-4636-CA5D-EAC02E7FE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 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2206B73-22FB-ACF5-12CF-3FA0B183B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Four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kill 4,000 Jews and capture the Ark of the Covenant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Eli’s death when he hears dreadful news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Ark and God’s presence “the glory has departed” – Ichabod</a:t>
            </a:r>
          </a:p>
        </p:txBody>
      </p:sp>
    </p:spTree>
    <p:extLst>
      <p:ext uri="{BB962C8B-B14F-4D97-AF65-F5344CB8AC3E}">
        <p14:creationId xmlns:p14="http://schemas.microsoft.com/office/powerpoint/2010/main" val="355986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9EA3C62-A776-CA6F-C380-B1D4781EF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EF1F823-28EF-E14F-CA6D-9808B5415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 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276F1F8-EEF8-6893-4793-A55E3A793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Four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kill 4,000 Jews and capture the Ark of the Covenant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Eli’s death when he hears dreadful news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Ark and God’s presence “the glory has departed” – Ichabod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 Five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sends plague and death on the Philistines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 cry out to God for deliverance</a:t>
            </a:r>
          </a:p>
        </p:txBody>
      </p:sp>
    </p:spTree>
    <p:extLst>
      <p:ext uri="{BB962C8B-B14F-4D97-AF65-F5344CB8AC3E}">
        <p14:creationId xmlns:p14="http://schemas.microsoft.com/office/powerpoint/2010/main" val="92735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F8F2308-BD80-BD05-5952-18A9948BA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3404D5C-015E-417D-4B5F-035FC9045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 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B6D2550-3D62-2887-AE06-B58BE281A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62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Six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return the Ark to the Jews in a cart with “atoning sacrifices”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 open the Ark without authority and God kills 50,070 Jews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the importance of making a difference between holy/profane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69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0C76376-AA4F-0608-9606-97A7C19A2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40A642F-E6D8-B203-5614-EBC89CF90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 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9504469-C4F2-E882-10CC-B00983465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51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Six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return the Ark to the Jews in a cart with “atoning sacrifices”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 open the Ark without authority and God kills 50,070 Jews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the importance of making a difference between holy/profane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Seven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calls on Jews to repent of idol worship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Sacrifices are made and God delivers them; especially with a loud thunder which allowed the Jews to be victorious—stone of Ebenezer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judges Israel for many years and becomes a “circuit rider”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84B8D01-9970-523F-65C5-7626D2633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C87C051-8166-8A83-7214-383CCA05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Four: Hannah, Eli’s Death,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God  Rejected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22D1FAA-3BFC-94CC-048E-06B150349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90" y="1545280"/>
            <a:ext cx="11260110" cy="312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Eight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when old, appointed his sons as judges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sons were evil and Jews asked for a king like other nations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grieved but God said they have rejected not you, but ME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prophecies what a king would do to them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refuse his instructions and God grants Jews their request</a:t>
            </a:r>
          </a:p>
        </p:txBody>
      </p:sp>
    </p:spTree>
    <p:extLst>
      <p:ext uri="{BB962C8B-B14F-4D97-AF65-F5344CB8AC3E}">
        <p14:creationId xmlns:p14="http://schemas.microsoft.com/office/powerpoint/2010/main" val="111256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1438</Words>
  <Application>Microsoft Office PowerPoint</Application>
  <PresentationFormat>Widescreen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Verdana</vt:lpstr>
      <vt:lpstr>Office Theme</vt:lpstr>
      <vt:lpstr>Survey of 1 Samuel  Lesson Four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302</cp:revision>
  <cp:lastPrinted>2019-04-07T11:03:11Z</cp:lastPrinted>
  <dcterms:modified xsi:type="dcterms:W3CDTF">2025-02-12T23:17:44Z</dcterms:modified>
</cp:coreProperties>
</file>