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1440" r:id="rId2"/>
    <p:sldId id="2171" r:id="rId3"/>
    <p:sldId id="2180" r:id="rId4"/>
    <p:sldId id="2175" r:id="rId5"/>
    <p:sldId id="2173" r:id="rId6"/>
    <p:sldId id="2186" r:id="rId7"/>
    <p:sldId id="2187" r:id="rId8"/>
    <p:sldId id="2188" r:id="rId9"/>
    <p:sldId id="2191" r:id="rId10"/>
    <p:sldId id="2197" r:id="rId11"/>
    <p:sldId id="2198" r:id="rId12"/>
    <p:sldId id="2199" r:id="rId13"/>
    <p:sldId id="2215" r:id="rId14"/>
    <p:sldId id="2200" r:id="rId15"/>
    <p:sldId id="2176" r:id="rId16"/>
    <p:sldId id="2216" r:id="rId17"/>
    <p:sldId id="2217" r:id="rId18"/>
    <p:sldId id="2218" r:id="rId19"/>
    <p:sldId id="2219" r:id="rId20"/>
    <p:sldId id="2220" r:id="rId21"/>
    <p:sldId id="2221" r:id="rId22"/>
    <p:sldId id="2177" r:id="rId23"/>
    <p:sldId id="2179" r:id="rId24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B9B66B-A3AB-427D-A6A3-7EF2B4DE924C}" v="5" dt="2025-02-05T22:44:34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02" autoAdjust="0"/>
    <p:restoredTop sz="94507" autoAdjust="0"/>
  </p:normalViewPr>
  <p:slideViewPr>
    <p:cSldViewPr snapToGrid="0">
      <p:cViewPr varScale="1">
        <p:scale>
          <a:sx n="92" d="100"/>
          <a:sy n="92" d="100"/>
        </p:scale>
        <p:origin x="293" y="72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B2030FF-477E-4124-710F-329E1AE34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D1D03B8-3999-0B2F-988B-8F958440777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96920A1-A73A-884C-F17E-038943A190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18241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BD4E3C7-0147-89E0-8368-F7D7FC7CCF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F12702E-FC23-5B54-022F-9E50E5051A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9DFB904-CC9D-46FB-8484-64D9024DF60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1924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1BE9A22-1A43-05F6-3E0D-7A0E2E88E8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FB459F7-9375-7E48-9003-F760839765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E7133A4-A4DF-03C4-A5EF-A4CFB91AAA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2981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C540E30-AE98-A8C0-BB43-4E364842D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0C56DAB-23F5-BE95-7AE5-CE0621D8059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3A814A2-7AB4-0431-B39E-263101FE09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3105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CDA830C-3D16-C910-CD40-45569932C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2CD6AB9-D0B6-7BDF-8D13-2034160CB8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540561B-F4AC-E446-8B2E-0CF2D3F581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68409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BBB95F9-BEB9-224D-8A43-19CC7D056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E459D39-EA87-17E8-23FC-8E638D84EF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017D5E6-6C45-9E99-D0E4-C3EB19531EB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35452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CA89AD5-78FE-3232-ABFE-87E4CDC78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F95BFC8-B53B-4C73-FA4A-BD33A1A08DA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DDC42FB-8251-CB59-CCC6-234C90B3C7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3328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73DA2E1-83AC-931C-1F67-0533D6796B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50476B5-728B-0B98-CF16-F903EEE21B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1F5552B-E454-E605-9C1D-994411ADD4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70652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B28F4F4-14B9-7CA2-A402-5644A444A8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5CBD1FA-C303-9254-61F7-E4660C1386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D3B7316-A734-1AEA-B09B-C73841A50D3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71614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F8C83C5-0DDB-6A45-AE39-4C7659BF5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087725B-89C2-2876-A9A8-E85B333AA33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1841F44-2BEA-C933-1312-3A438849739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874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55AA402-7F49-FC94-2FE1-D60EAFBA6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3AF33C-4EF8-7868-F10A-7A1D10A973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0BCBC89-B529-564F-EFD2-F02F8FE445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7834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A42DF2F-3276-42AF-EFFB-69C288D52B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741E135-5F6F-E74A-CC77-D540DEBFB13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24BA5E3-2040-7C32-A0FA-9079CA7938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6842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5402F14-F3C8-56BF-2FA1-E8501FF759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20670E7-BAFE-8D4C-1BF2-658F66E155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C4A7D3F-DBCE-C6B4-11DF-85114B0B3D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50423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F0FB309-D700-9AB3-3892-C36CEC964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4A15A0F-E860-CB34-F469-F4D3DD9C11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DFD7CE2-63D0-B648-E776-35DA84DDE9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50501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9E68B86-3779-5B5F-ED79-16FCA36C2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66AA68D-854D-B1C2-FF94-382D2C55B6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40FCB37-FEC1-3D43-AF5D-E44A62EFD0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348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C5B8BC6-17AE-378B-CD91-0519423CB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1D45E7C-6956-4D81-5952-50688D1E8AF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8FD06E4-6049-0FA3-1886-6E6756F867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159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EB3493C-B30C-F029-0B9C-E20A8A210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D935DD0-25E4-3B82-3F36-3E7346BCF7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D51FEFE-8FBF-4BB3-B41A-919C34956D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7315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35CE821-670E-FCAE-5510-DC49F096E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328E105-8DA2-E0E2-75AE-2FEB0B895AA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0A49869-2D65-404E-2F97-4792290AB9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7261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F5A7549-9783-EEB8-CEB3-5C245A50D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9F8DD00-5874-ECCB-CA43-9DD0DD7C88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C609B3C-9CD0-FA81-4993-13775CC308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7731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62495E4-D064-7EFD-2965-5E46D23F11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BC4C008-E02B-B985-DE03-5C626DBD49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0A6279D-7679-2BD3-A8C0-66D0DACAD62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2267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C9CBDC3-701B-49D2-EC99-627D385E7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5283336-48C1-4301-55ED-ED79E47E79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E91571C-192A-687E-46CC-96B33D0553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6911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9E93B83-DE37-675E-1756-188129408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2A88C45-B16F-89EC-6625-BC4E6E2F83B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1A6C96B-CCFE-8561-B5FB-811390DEC7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1251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545430"/>
            <a:ext cx="11430000" cy="2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7200" b="1" dirty="0"/>
              <a:t>Survey of 1 Samuel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5400" b="1" dirty="0"/>
              <a:t>Introduction</a:t>
            </a: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770747" y="3201225"/>
            <a:ext cx="5068328" cy="3183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4800" dirty="0"/>
              <a:t>Palm Beach Lakes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January-March 2025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Dan Jenkins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8235D69-AC47-2BFE-6C2B-3323CC879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F5A0B24-5DA8-60B9-06AC-7423AF23B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D6FC89FB-F871-213C-E36C-3E1C13C55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brought Samuel to Eli Hannah again prayed to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first half of chapter two records this prayer exalting Almighty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last half, describes the evil sons of Eli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priests were allowed some of the meat from a Jews sacrifice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They were to not eat the fat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 priests did receive some of the peace offering; but not all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FD749E-4D68-F4F6-9E64-1483543D5E02}"/>
              </a:ext>
            </a:extLst>
          </p:cNvPr>
          <p:cNvSpPr txBox="1"/>
          <p:nvPr/>
        </p:nvSpPr>
        <p:spPr>
          <a:xfrm>
            <a:off x="3048000" y="559376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Hannah--Eli-Samuel's First Prophecy</a:t>
            </a:r>
          </a:p>
        </p:txBody>
      </p:sp>
    </p:spTree>
    <p:extLst>
      <p:ext uri="{BB962C8B-B14F-4D97-AF65-F5344CB8AC3E}">
        <p14:creationId xmlns:p14="http://schemas.microsoft.com/office/powerpoint/2010/main" val="58646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20B015B-1973-A091-4893-15A374AB78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CC22D9D-A32A-2E2C-5F65-6E75BB0C8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F1BAF4EF-3B78-5E74-CF79-49DA7190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392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brought Samuel to Eli Hannah again prayed to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first half of chapter two records this prayer exalting Almighty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last half, describes the evil sons of Eli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priests were allowed some of the meat from a Jews sacrifice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They were to not eat the fat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 priests did receive some of the peace offering; but not all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Eli’s wicked sons demanded all of the sacrifice, none from that on altar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AF96B5-8CB0-4B62-2E2C-0CE7D8E45950}"/>
              </a:ext>
            </a:extLst>
          </p:cNvPr>
          <p:cNvSpPr txBox="1"/>
          <p:nvPr/>
        </p:nvSpPr>
        <p:spPr>
          <a:xfrm>
            <a:off x="3048000" y="559376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Hannah--Eli-Samuel's First Prophecy</a:t>
            </a:r>
          </a:p>
        </p:txBody>
      </p:sp>
    </p:spTree>
    <p:extLst>
      <p:ext uri="{BB962C8B-B14F-4D97-AF65-F5344CB8AC3E}">
        <p14:creationId xmlns:p14="http://schemas.microsoft.com/office/powerpoint/2010/main" val="1238988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6203D19-2328-E00D-450F-3C10FF335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412DC15-F0AF-AF46-7FCC-0BD766A76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550D87CD-7D83-C322-32DF-24B49F9F5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4360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brought Samuel to Eli Hannah again prayed to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first half of chapter two records this prayer exalting Almighty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last half, describes the evil sons of Eli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priests were allowed some of the meat from a Jews sacrifice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They were to not eat the fat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 priests did receive some of the peace offering; but not all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Eli’s wicked sons demanded all of the sacrifice, none from that on altar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Hophni and Phinehas took all uncooked, even that roasting on the altar,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031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4A73D95-00B3-BDA0-0440-3E6C108AE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E35C713-B905-1617-3508-808398271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3F23BC5-BF7E-C1C5-8A43-335D1BEE8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66012"/>
            <a:ext cx="11260110" cy="4360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brought Samuel to Eli Hannah again prayed to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first half of chapter two records this prayer exalting Almighty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last half, describes the evil sons of Eli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priests were allowed some of the meat from a Jews sacrifice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They were to not eat the fat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 priests did receive some of the peace offering; but not all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Eli’s wicked sons demanded all of the sacrifice, none from that on altar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Hophni and Phinehas took all uncooked, even that roasting on the altar,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974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AA8AFC7-2CE9-8B53-7BD2-6C24EED08D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45B3A84-6154-8A10-7503-012C8A88F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F5B1984-7F2A-DACB-212A-03B005854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10859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brought Samuel to Eli Hannah again prayed to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first half of chapter two records this prayer exalting Almighty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last half, describes the evil sons of Eli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priests were allowed some of the meat from a Jews sacrifice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They were to not eat the fat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 priests did receive some of the peace offering; but not all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Eli’s wicked sons demanded all of the sacrifice, none from that on altar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Hophni and Phinehas took all uncooked, even that roasting on the altar,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This “very great sin” caused onlookers  to abhor worshiping God (v. 17)  </a:t>
            </a:r>
          </a:p>
          <a:p>
            <a:pPr marL="342900" lvl="8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   continued…_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demanded the 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Elkanah and Hannah—worshippers of God—every year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had two wives; Hannah was unable to bear children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When she would not eat; she explained her grief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Then she went and prayed silently in the tabernacle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Eli’s wrong conclusion; then Eli’s blessing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Hannah’s vow to God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Hannah’s righteous prayer 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Samuel left in Eli’s charge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Three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—Samuel called by God and his first prophecy</a:t>
            </a:r>
          </a:p>
        </p:txBody>
      </p:sp>
    </p:spTree>
    <p:extLst>
      <p:ext uri="{BB962C8B-B14F-4D97-AF65-F5344CB8AC3E}">
        <p14:creationId xmlns:p14="http://schemas.microsoft.com/office/powerpoint/2010/main" val="2192856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9602E47-B463-9A4B-CCDE-67952DA74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E8B7B9C-2BC2-A712-D027-F3BE8E257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24A9DFF4-0FBC-B48B-497B-7F67237FC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11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(continued)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 confronts his sons, but they ignore him (vs. 22-27)</a:t>
            </a:r>
          </a:p>
        </p:txBody>
      </p:sp>
    </p:spTree>
    <p:extLst>
      <p:ext uri="{BB962C8B-B14F-4D97-AF65-F5344CB8AC3E}">
        <p14:creationId xmlns:p14="http://schemas.microsoft.com/office/powerpoint/2010/main" val="709331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983C641-801E-1911-6F50-6AEC756D83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5B341FB5-BAE5-92B1-7D0A-7163FFEA4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2811E93-1B77-8910-24C3-4DFD4D9BB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163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(continued)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 confronts his sons, but they ignore him (vs. 22-27)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even committed fornication openly at the tabernacle</a:t>
            </a:r>
          </a:p>
        </p:txBody>
      </p:sp>
    </p:spTree>
    <p:extLst>
      <p:ext uri="{BB962C8B-B14F-4D97-AF65-F5344CB8AC3E}">
        <p14:creationId xmlns:p14="http://schemas.microsoft.com/office/powerpoint/2010/main" val="99500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037FDAA-7D3A-C13E-0EC9-D4532E7E9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DAD7830-807C-F818-6998-BB1DA8A5A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CF39D19-FBC0-9C16-8745-BD0775CCA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(continued)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 confronts his sons, but they ignore him (vs. 22-27)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even committed fornication openly at the tabernacle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sent an unnamed prophet to confront Samuel</a:t>
            </a:r>
          </a:p>
        </p:txBody>
      </p:sp>
    </p:spTree>
    <p:extLst>
      <p:ext uri="{BB962C8B-B14F-4D97-AF65-F5344CB8AC3E}">
        <p14:creationId xmlns:p14="http://schemas.microsoft.com/office/powerpoint/2010/main" val="26643595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7834061-A52F-33AF-0AF5-1FAAD944C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BD5FDFD-DA76-6F2E-2169-4434906A0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DE72249-8F5D-BD92-4B2F-9DF1B4355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293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(continued)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 confronts his sons, but they ignore him (vs. 22-27)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even committed fornication openly at the tabernacle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sent an unnamed prophet to confront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Eli’s failure to removed his sons is described as “…kicking at My  sacrifices and My offering…honoring your sons more than Me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556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F1A0DEB-8763-70E5-2B7D-1E59AEBF60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2960C33-D16B-20FD-3CE6-C891A6DD7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DA98ADDD-6B9B-5CBC-4E1A-EBDC90275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3736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(continued)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 confronts his sons, but they ignore him (vs. 22-27)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even committed fornication openly at the tabernacle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sent an unnamed prophet to confront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Eli’s failure to removed his sons is described as “…kicking at My  sacrifices and My offering…honoring your sons more than Me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 end result of Eli (he even ate the fat) was to rejection of his descendants ever being priests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2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ECFF3CF-5B4C-B573-DA6A-7745A078A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EA06B91-013A-208F-C16E-B26802D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the Book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0CCFDE0-6051-7036-9010-2388B47A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619794"/>
            <a:ext cx="11163852" cy="1390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Eight Lessons Covering First Samuel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Hannah, Eli and Samuel (Chapters 1-3)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Hannah--Eli-Samuel's First Prophecy (4-7)</a:t>
            </a: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68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A481A42-9E53-AF16-4289-A8D009393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4B2F7A4-4066-0B4A-557A-B102D57BC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36774C5-B567-5CAC-5524-1C10576A8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423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(continued)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 confronts his sons, but they ignore him (vs. 22-27)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even committed fornication openly at the tabernacle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sent an unnamed prophet to confront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Eli’s failure to removed his sons is described as “…kicking at My  sacrifices and My offering…honoring your sons more than Me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 end result of Eli (he even ate the fat) was to rejection of his descendants ever being priests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said He would raise up a faithful priest to replace serve Him</a:t>
            </a:r>
          </a:p>
        </p:txBody>
      </p:sp>
    </p:spTree>
    <p:extLst>
      <p:ext uri="{BB962C8B-B14F-4D97-AF65-F5344CB8AC3E}">
        <p14:creationId xmlns:p14="http://schemas.microsoft.com/office/powerpoint/2010/main" val="4110599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8E037CE-010B-9D1E-21B2-3AF88BC19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B191DD6-2B96-7ACD-2677-A73347B45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27BDA12-1800-9B58-052C-260D7D7EB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4726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(continued)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 confronts his sons, but they ignore him (vs. 22-27)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even committed fornication openly at the tabernacle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sent an unnamed prophet to confront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Eli’s failure to removed his sons is described as “…kicking at My  sacrifices and My offering…honoring your sons more than Me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 end result of Eli (he even ate the fat) was to rejection of his descendants ever being priests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said He would raise up a faithful priest to replace serve Him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priest was already at the tabernacle (vs. 18, 26)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772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49E6125-04C5-CFFF-C596-AF4231FFC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E1ADB91-85A5-FABF-4BD3-F63B5BFB4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95582E2-BFE3-C650-0F06-BF5D277EA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163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Three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 Eli went to sleep even before the candlestick lights extinguished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call Samuel three times, who rushed to help Eli</a:t>
            </a:r>
          </a:p>
        </p:txBody>
      </p:sp>
    </p:spTree>
    <p:extLst>
      <p:ext uri="{BB962C8B-B14F-4D97-AF65-F5344CB8AC3E}">
        <p14:creationId xmlns:p14="http://schemas.microsoft.com/office/powerpoint/2010/main" val="1308551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D0429DDE-F6AB-8181-A775-5B37CB075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B264FB7-0B3A-3210-908F-104580D50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Prophecy, Fulfilled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9C3E978-F18F-D982-1A1A-EAF671FF1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11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Four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565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24C09CE-43F3-8879-64F9-C92B37B63A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1698521-816C-1A64-AB44-DCD4A5FA4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the Book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99A3F70-FEF3-0057-8AA8-94963CF98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619794"/>
            <a:ext cx="11163852" cy="2213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Eight Lessons Covering First Samuel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Hannah, Eli and Samuel (Chapters 1-3)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Hannah--Eli-Samuel's First Prophecy (4-7)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rejection of God’s plan for Israel, Saul anointed (8-10)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two rebellions, rejections as consequence of worship God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and David in his early life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period of time when he had Saul’s favor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wrath and many attempts to kill the threat to his throne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Jonathan—an example of true friendship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 of Saul and Jonathan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rtl="0"/>
            <a:r>
              <a:rPr lang="en-US" sz="1800" b="1" i="0" u="none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1. Life of Samuel (1 Samuel 1 Through 15):</a:t>
            </a:r>
            <a:endParaRPr lang="en-US" sz="1800" b="0" i="0" u="none" strike="noStrike" baseline="0" dirty="0">
              <a:solidFill>
                <a:srgbClr val="FFC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0" i="0" u="none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(1) Visit of Hannah to Shiloh, and promise of the birth of a son (1 Sam 1:1-19); birth and weaning of Samuel, and presentation to Eli at Shiloh (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1Sa_1:19-28).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(2) Hannah's song or prayer (1Sa_2:1-10); ministry of Samuel to Eli the priest (1Sa_2:11, 1Sa_2:18-21, 1Sa_2:26); the evil practices of the sons of Eli and warning to Eli of the consequences to his house (1Sa_2:12-17, 1Sa_2:22-25, 1Sa_2:27-36).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(3) Samuel's vision at the sanctuary and his induction to the prophetic office (1 Sam 3:1 through 4:1).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(4) Defeat of the Israelites by the Philistines, capture of the ark of God, death of the two sons of Eli and of Eli himself (1 Sam 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(5) Discomfiture of Dagon before the ark of God at Ashdod; return of the ark to Beth-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shemesh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, with expiatory offerings of golden tumors and golden mice; its twenty years' sojourn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Kiriath-jearim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5:1 through 7:4).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(6) Assembly of Israel under Samuel at Mizpah, and victory over the Philistines (1Sa_7:5-14); Samuel established as judge over all Israel (1Sa_7:15-17).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(7) Samuel's sons appointed to be judges and the consequent demand of the people for a king; Samuel's warning concerning the character of the king for whom they asked (1 Sam 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(8) Saul's search for, the lost asses of his father and meeting with Samuel (1 Sam 9).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(9) Saul is anointed by Samuel to be ruler over the people of Israel, and receives the gift of prophecy (1 Sam 10:1-16); second assembly of the people under Samuel at Mizpah, and election of Saul to be king (1Sa_10:17-27).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(10) Victory of Saul over the Ammonites and deliverance of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Jabesh-gilead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(1Sa_11:1-13); Saul made king in Gilgal (1Sa_11:14, 1Sa_11:15).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(11) Samuel's address to the people in Gilgal, defending his own life and action, and exhorting them to fear and serve the Lord (1 Sam 12).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(12) Saul at Gilgal offers the burnt offering in Samuel's absence; gathering of the Philistines to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battie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Michmash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; the Israelites' lack of weapons of iron (1 Sam 13).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(13) Jonathan's surprise of the Philistine army, and their sudden panic (1 Sam 14:1-23); Saul's vow, unwittingly broken by Jonathan, whom the people deliver from the fatal consequences (1 Sam 14:24-45); victories of Saul over his enemies on every side (1Sa_14:46-52).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(14) War against Amalek, and Saul's disobedience to the divine command to exterminate the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Amaleldtes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15).</a:t>
            </a:r>
          </a:p>
          <a:p>
            <a:pPr marR="0" algn="l" rtl="0"/>
            <a:r>
              <a:rPr lang="en-US" sz="1800" b="1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2. Reign and Death of Saul (1 Samuel 16 Through 2 Samuel 1):</a:t>
            </a:r>
            <a:endParaRPr lang="en-US" sz="1800" b="0" i="0" u="sng" strike="noStrike" baseline="0" dirty="0">
              <a:solidFill>
                <a:srgbClr val="FFC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(1) Anointing of David as Saul's successor (1Sa_16:1-13); his summons to the court of Saul to act as minstrel before the king (1Sa_16:14-23).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(2) David and Goliath (1 Sam 17).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(3) The love of David and Jonathan (1Sa_18:1-4); the former's advancement and fame, the jealousy of Saul, and his attempt to kill David (1Sa_18:5-16, 1Sa_18:29, 1Sa_18:30); David's marriage to the daughter of Saul (1Sa_18:17-28).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(4) Saul's renewed jealousy of David and second attempt to kill him (1 Sam 19:1-17); David's escape to Ramah, whither the king followed (1Sa_19:18-24).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(5) Jonathan's warning to David of his father's resolve and their parting (1 Sam 20).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(6) David at Nob (1Sa_21:1-9); and with Achish of Gath (1Sa_21:10-15).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(7) David's band of outlaws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Adullam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(1Sa_22:1, 1Sa_22:2); his provision for the safety of his father and mother in Moab (1Sa_22:3-5); vengeance of Saul on those who had helped David (1 Sam 22:6-23).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(8) Repeated attempts of Saul to take David (1 Sam 23; 24).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(9) Death of Samuel (1Sa_25:1); Abigail becomes David's wife, after the death of her husband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Nabal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25:2-44).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(10) Saul's further pursuit of David (1 Sam 26).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(11) David's sojourn with Achish of Gath (1 Sam 27:1 through 28:2, 29); Saul and the witch of Endor (1 Sam 28:3-25).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(12) David's pursuit of the Amalekites who had raided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Ziklag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, and victory (1 Sam 30).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(13) Battle between the Philistines and Israel in Mt. Gilboa and death of Saul (1Sa_31:1-13).</a:t>
            </a:r>
            <a:r>
              <a:rPr lang="en-US" altLang="en-US" sz="24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eally</a:t>
            </a:r>
            <a:r>
              <a:rPr lang="en-US" altLang="en-US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happened, what did the apostles learn from it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It really happened, what do we learn from it</a:t>
            </a:r>
          </a:p>
        </p:txBody>
      </p:sp>
    </p:spTree>
    <p:extLst>
      <p:ext uri="{BB962C8B-B14F-4D97-AF65-F5344CB8AC3E}">
        <p14:creationId xmlns:p14="http://schemas.microsoft.com/office/powerpoint/2010/main" val="364608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488E63F-941A-3EE5-9A3E-9AF507F2F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E057329-4748-30EA-15D7-0B9FE309E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C82AE887-BB60-9731-AF52-B6F6575E4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Elkanah and Hannah—worshippers of God—every year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Elkanah had two wives; Hannah was unable to bear children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When she would not eat; she explained her grief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Then she went and prayed silently in the tabernacle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Eli’s wrong conclusion; then Eli’s blessing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Hannah’s vow to God</a:t>
            </a:r>
          </a:p>
        </p:txBody>
      </p:sp>
    </p:spTree>
    <p:extLst>
      <p:ext uri="{BB962C8B-B14F-4D97-AF65-F5344CB8AC3E}">
        <p14:creationId xmlns:p14="http://schemas.microsoft.com/office/powerpoint/2010/main" val="2121285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F5C739A-CCC0-1171-5EA9-02FA764AD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AD6BE4C-7246-FF79-F49C-8652CB6AE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DBC7779-149F-BD55-630A-590B92521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11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brought Samuel to Eli Hannah again prayed to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469625-CC82-3806-8892-E85AE8198B0E}"/>
              </a:ext>
            </a:extLst>
          </p:cNvPr>
          <p:cNvSpPr txBox="1"/>
          <p:nvPr/>
        </p:nvSpPr>
        <p:spPr>
          <a:xfrm>
            <a:off x="3048000" y="559376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Hannah--Eli-Samuel's First Prophecy</a:t>
            </a:r>
          </a:p>
        </p:txBody>
      </p:sp>
    </p:spTree>
    <p:extLst>
      <p:ext uri="{BB962C8B-B14F-4D97-AF65-F5344CB8AC3E}">
        <p14:creationId xmlns:p14="http://schemas.microsoft.com/office/powerpoint/2010/main" val="1066025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E879B2E-2E65-B9BC-A7F3-5D8AB0480E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C38E0C0A-64DA-8FE1-1BE6-EEE86CDAA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F2E17BE-B6C0-D5D1-621B-35DDCFB78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163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brought Samuel to Eli Hannah again prayed to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first half of chapter two records this prayer exalting Almighty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66F858-7FC7-E97B-9FE8-851A872F2AF6}"/>
              </a:ext>
            </a:extLst>
          </p:cNvPr>
          <p:cNvSpPr txBox="1"/>
          <p:nvPr/>
        </p:nvSpPr>
        <p:spPr>
          <a:xfrm>
            <a:off x="3048000" y="559376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Hannah--Eli-Samuel's First Prophecy</a:t>
            </a:r>
          </a:p>
        </p:txBody>
      </p:sp>
    </p:spTree>
    <p:extLst>
      <p:ext uri="{BB962C8B-B14F-4D97-AF65-F5344CB8AC3E}">
        <p14:creationId xmlns:p14="http://schemas.microsoft.com/office/powerpoint/2010/main" val="323842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8E4AE45-A3B6-3B17-B643-9F3768822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646F156-2CD6-4B65-54C0-256E1B0C1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000C41E-CC26-F438-872B-174304BFD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brought Samuel to Eli Hannah again prayed to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first half of chapter two records this prayer exalting Almighty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last half, describes the evil sons of Eli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A87696-FCE9-E79C-C5CD-3C4A12E0C613}"/>
              </a:ext>
            </a:extLst>
          </p:cNvPr>
          <p:cNvSpPr txBox="1"/>
          <p:nvPr/>
        </p:nvSpPr>
        <p:spPr>
          <a:xfrm>
            <a:off x="3048000" y="559376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Hannah--Eli-Samuel's First Prophecy</a:t>
            </a:r>
          </a:p>
        </p:txBody>
      </p:sp>
    </p:spTree>
    <p:extLst>
      <p:ext uri="{BB962C8B-B14F-4D97-AF65-F5344CB8AC3E}">
        <p14:creationId xmlns:p14="http://schemas.microsoft.com/office/powerpoint/2010/main" val="3508539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9187035-AA36-6FD4-1164-5D2BE0D22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70F11B5-0BA6-C772-3C54-4FAB7B22E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2A916FB-7B84-0D6A-AAA1-8689E80C4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262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brought Samuel to Eli Hannah again prayed to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first half of chapter two records this prayer exalting Almighty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last half, describes the evil sons of Eli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priests were allowed some of the meat from a Jews sacrifice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DCDF82-4280-BCB4-6788-EF6803E7D9D7}"/>
              </a:ext>
            </a:extLst>
          </p:cNvPr>
          <p:cNvSpPr txBox="1"/>
          <p:nvPr/>
        </p:nvSpPr>
        <p:spPr>
          <a:xfrm>
            <a:off x="3048000" y="559376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Hannah--Eli-Samuel's First Prophecy</a:t>
            </a:r>
          </a:p>
        </p:txBody>
      </p:sp>
    </p:spTree>
    <p:extLst>
      <p:ext uri="{BB962C8B-B14F-4D97-AF65-F5344CB8AC3E}">
        <p14:creationId xmlns:p14="http://schemas.microsoft.com/office/powerpoint/2010/main" val="51486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9CAB5F5-2D84-01B4-AFC5-6A3CF10FD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0DAB589-9142-65E5-6363-41F51CD3F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Three: Hannah, Eli,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Samuel’s First Prophecy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9450C576-9005-C8DA-5E84-72C2F3C85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305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brought Samuel to Eli Hannah again prayed to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first half of chapter two records this prayer exalting Almighty God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last half, describes the evil sons of Eli</a:t>
            </a:r>
          </a:p>
          <a:p>
            <a:pPr marL="342900" indent="-3429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priests were allowed some of the meat from a Jews sacrifice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They were to not eat the fat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0F5771-E118-FC16-7F07-110E4349EAFF}"/>
              </a:ext>
            </a:extLst>
          </p:cNvPr>
          <p:cNvSpPr txBox="1"/>
          <p:nvPr/>
        </p:nvSpPr>
        <p:spPr>
          <a:xfrm>
            <a:off x="3048000" y="559376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Hannah--Eli-Samuel's First Prophecy</a:t>
            </a:r>
          </a:p>
        </p:txBody>
      </p:sp>
    </p:spTree>
    <p:extLst>
      <p:ext uri="{BB962C8B-B14F-4D97-AF65-F5344CB8AC3E}">
        <p14:creationId xmlns:p14="http://schemas.microsoft.com/office/powerpoint/2010/main" val="3157504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2619</Words>
  <Application>Microsoft Office PowerPoint</Application>
  <PresentationFormat>Widescreen</PresentationFormat>
  <Paragraphs>223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</vt:lpstr>
      <vt:lpstr>Verdana</vt:lpstr>
      <vt:lpstr>Office Theme</vt:lpstr>
      <vt:lpstr>Survey of 1 Samuel  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302</cp:revision>
  <cp:lastPrinted>2025-02-05T23:06:30Z</cp:lastPrinted>
  <dcterms:modified xsi:type="dcterms:W3CDTF">2025-02-05T23:06:51Z</dcterms:modified>
</cp:coreProperties>
</file>