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1440" r:id="rId2"/>
    <p:sldId id="2171" r:id="rId3"/>
    <p:sldId id="2174" r:id="rId4"/>
    <p:sldId id="2175" r:id="rId5"/>
    <p:sldId id="2176" r:id="rId6"/>
    <p:sldId id="2177" r:id="rId7"/>
    <p:sldId id="2178" r:id="rId8"/>
    <p:sldId id="2179" r:id="rId9"/>
    <p:sldId id="2180" r:id="rId10"/>
    <p:sldId id="2181" r:id="rId11"/>
    <p:sldId id="2182" r:id="rId12"/>
    <p:sldId id="2173" r:id="rId13"/>
    <p:sldId id="2183" r:id="rId14"/>
    <p:sldId id="2184" r:id="rId15"/>
    <p:sldId id="2185" r:id="rId16"/>
    <p:sldId id="2186" r:id="rId17"/>
    <p:sldId id="2187" r:id="rId18"/>
    <p:sldId id="2188" r:id="rId19"/>
    <p:sldId id="2189" r:id="rId20"/>
    <p:sldId id="2190" r:id="rId21"/>
    <p:sldId id="2191" r:id="rId22"/>
    <p:sldId id="2192" r:id="rId23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17" autoAdjust="0"/>
    <p:restoredTop sz="94507" autoAdjust="0"/>
  </p:normalViewPr>
  <p:slideViewPr>
    <p:cSldViewPr snapToGrid="0">
      <p:cViewPr varScale="1">
        <p:scale>
          <a:sx n="89" d="100"/>
          <a:sy n="89" d="100"/>
        </p:scale>
        <p:origin x="101" y="144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37F3F8C-579D-CBC4-9FF0-ECAF7D0FE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50CF3A8-6C7F-EBFE-6273-596D171D10B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3FA67DA-A963-EB48-40B7-68DD127284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5377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EBB0327-FF4D-6B1B-5356-75B874DBA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88CF1C3-7A19-E402-04F2-58D2272161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90F97C4-ED43-CB99-EC49-5DD0E43028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6223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35CE821-670E-FCAE-5510-DC49F096E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328E105-8DA2-E0E2-75AE-2FEB0B895AA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0A49869-2D65-404E-2F97-4792290AB9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7261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ABCF703-17C1-00D7-71B1-2D423940E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0D4FFD9-7933-2D1A-8568-2CEF858A5F7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646129F-63E2-5853-3964-F8ADAF0D49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260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FD49FA1-13C1-9160-2622-F84AE0E9B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62C5D3D-6526-1B9C-126E-2B422D12D5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9A04325-544E-F3F0-85A3-93E554B512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61607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DF39834-DE6F-272E-0DE8-D6215BB882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685D946-2597-92D7-A043-95CD753B000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54AC18F-2F4B-8E99-9716-A25889E125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90940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36158F6-0BAD-A5EA-A610-776A9B1D6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4775EFA-FE7B-6575-7DC5-ABFC1EAB808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8A57B41-A8E0-7C45-7E12-D52A791E3E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7876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580C69F-ED0C-FFFB-6313-0B242C620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F554BC6-00FC-43A0-D8B2-62A3FD66FD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1E7AF66-5DB7-8D09-F91D-4A5946E324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0990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5482E93-68BB-3843-5CDC-C07488924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1AD142D-5F0B-4F51-B6F0-612A90B02E2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CF6D889-5E72-0FEC-DA6C-B00E00A95F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55289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9D97DCB-4C46-6FF5-F8E9-8CE29B928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84B96C5-1C8C-AB8A-8BBF-AAD7DE535F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53A9042-19FB-B8DD-64B9-B18FC0DBC6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3319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55AA402-7F49-FC94-2FE1-D60EAFBA6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3AF33C-4EF8-7868-F10A-7A1D10A97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BCBC89-B529-564F-EFD2-F02F8FE445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834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FB557DB-FE06-40C1-926F-CF91C1AD5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E71718D-972E-0D7E-5C16-BF0A270851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45C404D-C5C8-8D0E-82CD-E8D42BE356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47189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80B613A-2AE2-46C5-B373-44DFA21C0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D07DF5B-BAFD-8AA4-0FFA-3BA83F387F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E95095A-8A4C-0445-C483-BE48D6878F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18326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B16EB8C-2EC4-C14B-0800-C0AF689BC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F5BE387-2EFD-BE76-7D34-6AF07DBBDA8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7321BB3-7009-E9FC-F290-9876ACB0CD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997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5B8F2E6-1149-AF68-79A2-D8A992D13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2814756-2369-87E4-00DA-C14A338E0F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2FF0BC8-2F45-6203-812E-8F1BF36FEB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3534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648A522-3D9E-4616-8C02-A59ADC970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4D50922-6CD4-F1C9-4531-AF7A058C9D0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E6C6FF4-95C7-2682-4183-C3F2B70B78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9358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4D9C554-480F-710B-857E-B42FF4CFA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52F7513-204F-E924-6E61-043C102C75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355BF2A-45DB-94EA-D14D-C4BD038E83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2363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C4F8FCF-B70D-757D-680F-1A83F6F9B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0852FFA-4DA8-A406-8BCD-612903482B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92B4E1A-9DF0-F360-A4E5-2DA00C4393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457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0666431-88A9-C4F8-A14B-1E09C3C4C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E1E63A2-411D-DA5F-7559-0D4C8CF2173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616D494-43EF-0EC0-5435-A07C8B0146D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9749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33861D3-8E01-ED11-03EA-75FE5DD60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0DF4FAD-2CED-9E95-91B3-3F168A0077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C6CADA8-9AB2-AC47-E109-EC7DD1C47E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1462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6C401D9-FFBA-2FFE-2582-035F3819D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1E459E2-A0BB-8FB7-CB81-098CD89A82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87C9DFB-1227-91DA-44DC-F752AD7124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34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Survey of 1 Samuel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Introduction</a:t>
            </a: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770747" y="3201225"/>
            <a:ext cx="5068328" cy="3183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Palm Beach Lakes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January-March 2025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 Jenkins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3B38736-58B9-E2AB-4614-7F2096FC9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78D3CEA-8627-ECB2-675A-9710DBF9B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231" y="509452"/>
            <a:ext cx="8907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Intro. Hannah, Eli &amp;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B51104C-C6C5-FC06-0DDD-0D9CE8583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74" y="1808250"/>
            <a:ext cx="11260110" cy="3988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setting of First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Egypt, Mt. Sinai, “We cannot take the land,” and Moses’ death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Joshua and the conquering of the Promised Land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over 300 years of having God as king and judges as leaders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book covers the transition being ruled by judges to rule by kings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Name of the Book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 Jews had one large (division) book from Jews=1 Samuel to 2 Kings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Hence the subtitle in some Bibles “The First Book of the Kings”</a:t>
            </a:r>
          </a:p>
        </p:txBody>
      </p:sp>
    </p:spTree>
    <p:extLst>
      <p:ext uri="{BB962C8B-B14F-4D97-AF65-F5344CB8AC3E}">
        <p14:creationId xmlns:p14="http://schemas.microsoft.com/office/powerpoint/2010/main" val="1166450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53248FA-2500-1E62-400E-D7D8CD901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CD9578A7-BCC8-E92E-2CE7-EF603689C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231" y="509452"/>
            <a:ext cx="8907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Intro. Hannah, Eli &amp;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15BAFF8-8F49-097D-F2D3-55CFDEF0B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74" y="1808250"/>
            <a:ext cx="11260110" cy="497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setting of First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Egypt, Mt. Sinai, “We cannot take the land,” and Moses’ death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Joshua and the conquering of the Promised Land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over 300 years of having God as king and judges as leaders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book covers the transition being ruled by judges to rule by kings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Name of the Book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 Jews had one large (division) book from Jews=1 Samuel to 2 Kings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Hence the subtitle in some Bibles “The First Book of the Kings”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First Samuel = first king, King Saul; Second Samuel = King David; First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Kings = Third King, Solomon and the rest of the kings</a:t>
            </a:r>
          </a:p>
        </p:txBody>
      </p:sp>
    </p:spTree>
    <p:extLst>
      <p:ext uri="{BB962C8B-B14F-4D97-AF65-F5344CB8AC3E}">
        <p14:creationId xmlns:p14="http://schemas.microsoft.com/office/powerpoint/2010/main" val="3349106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F5C739A-CCC0-1171-5EA9-02FA764AD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AD6BE4C-7246-FF79-F49C-8652CB6AE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DBC7779-149F-BD55-630A-590B92521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025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C58A45E-4EE5-FCD3-1D0E-90BE908FA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E06BD40-71EB-48E9-2C59-A367F68C3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0797601-2275-D0DA-609D-030D46496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95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28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0DDAA94-50A7-49E8-B497-040DD8B52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0B101DC-5E3D-FC38-7A32-11372A5C7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640B8E6-3D76-295E-EC2F-4B1E23825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1390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128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4EB0A3E-4F43-12EE-C956-B8F5E248A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8F2712CB-4A44-7226-A518-8A839977A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D5F9DBB-8A6B-AB4B-F887-F50F5A5A5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182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When she would not eat; she explained her grief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96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F3052A0-554B-FE70-08A2-238F02C52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AA78FB6-E16E-FCB2-2E7F-8553E81F0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3C863DA-3E1F-20BC-7B64-4EF14166B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2257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When she would not eat; she explained her grief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Then she went and prayed silently in the tabernacle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4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AFA9DBC-D41F-1B3B-E03C-B532E6D85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BC07296-4399-AE84-DBFB-624C5F0E1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E4BAB3A-DA93-415B-A2AE-053ECAF23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269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When she would not eat; she explained her grief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Then she went and prayed silently in the tabernacle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Eli’s wrong conclusion; then Eli’s blessing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900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3B7109C-3C56-2957-0CB5-727C3046B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BD0F4BC-6C33-E2C4-FB49-FF83EC2E8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DF5CBF9-2976-6F67-C0C1-028E515D6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When she would not eat; she explained her grief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Then she went and prayed silently in the tabernacle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Eli’s wrong conclusion; then Eli’s blessing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vow to God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85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8208160-FAE8-FFFA-96FA-762E6B79A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2A6674B-3301-4759-5FE2-FDEA91E79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F669F1A5-64C2-8047-1408-8F3A443E2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361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When she would not eat; she explained her grief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Then she went and prayed silently in the tabernacle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Eli’s wrong conclusion; then Eli’s blessing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vow to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57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CFF3CF-5B4C-B573-DA6A-7745A078A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A06B91-013A-208F-C16E-B26802D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the Book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0CCFDE0-6051-7036-9010-2388B47A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460137"/>
            <a:ext cx="11163852" cy="510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Eight Lessons Covering First Samuel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Hannah, Eli and Samuel (Chapters 1-4)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8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Eli, the Philistines and the Ark of the Covenant (5-7)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8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Samuel, his sons, rejection of God’s plan for Israel, Saul anointed (8-10)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8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two rebellions, rejections as consequence of worship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8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and David in his early life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8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period of time when he had Saul’s favor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8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Saul’s wrath and many attempts to kill the threat to his throne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8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Jonathan—an example of true friendship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AutoNum type="arabicPeriod"/>
            </a:pPr>
            <a:r>
              <a:rPr lang="en-US" altLang="en-US" sz="28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of Saul and Jonathan</a:t>
            </a:r>
          </a:p>
        </p:txBody>
      </p:sp>
    </p:spTree>
    <p:extLst>
      <p:ext uri="{BB962C8B-B14F-4D97-AF65-F5344CB8AC3E}">
        <p14:creationId xmlns:p14="http://schemas.microsoft.com/office/powerpoint/2010/main" val="1320068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E21D707-747D-D498-9B9D-7B08770135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5F36D47-9C4F-5D7E-9F4F-777A6B5CF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B7E72F5-37CA-7DD9-2392-42954275F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4052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When she would not eat; she explained her grief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Then she went and prayed silently in the tabernacle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Eli’s wrong conclusion; then Eli’s blessing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vow to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righteous prayer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914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94F10B2-8FC6-C3D5-1E83-B8F3B186D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331FD30-5FCE-9137-D837-81E7B3931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9AB5648-E21E-9563-7F51-344981E23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4485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When she would not eat; she explained her grief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Then she went and prayed silently in the tabernacle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Eli’s wrong conclusion; then Eli’s blessing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vow to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righteous prayer 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Samuel left in Eli’s charge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43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1706C2D-CAD0-A55F-A92D-A3892D650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3BAC593-BC41-3D92-A23C-7F305D5B0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844650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Introduction and if time then Hannah, Eli and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B92A3B6-CC31-49FA-7A80-207B23AA2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83" y="1654137"/>
            <a:ext cx="11260110" cy="5042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One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and Hannah—worshippers of God—every year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Elkanah had two wives; Hannah was unable to bear children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When she would not eat; she explained her grief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Then she went and prayed silently in the tabernacle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Eli’s wrong conclusion; then Eli’s blessing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vow to God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Two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Hannah’s righteous prayer 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Samuel left in Eli’s charge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Three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—Samuel called by God and his first prophecy</a:t>
            </a:r>
          </a:p>
        </p:txBody>
      </p:sp>
    </p:spTree>
    <p:extLst>
      <p:ext uri="{BB962C8B-B14F-4D97-AF65-F5344CB8AC3E}">
        <p14:creationId xmlns:p14="http://schemas.microsoft.com/office/powerpoint/2010/main" val="348928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C1F4B18-A227-2215-4D16-E6A514B11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9A3DA52-4D2E-3D61-6778-F82ED257F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231" y="509452"/>
            <a:ext cx="8907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Intro. Hannah, Eli &amp;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3168F7C-A4EB-98BA-17C6-1870CB556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74" y="1808250"/>
            <a:ext cx="112601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setting of First Samuel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0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2510C37-B60C-A2C2-3F05-023C1E9EC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C2B5944-E0E9-0677-4D3D-23A2044CB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231" y="509452"/>
            <a:ext cx="8907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Intro. Hannah, Eli &amp;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E558905-AB21-2CBB-8716-61A385856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74" y="1808250"/>
            <a:ext cx="11260110" cy="1018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setting of First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Egypt, Mt. Sinai, “We cannot take the land,” and Moses’ death</a:t>
            </a:r>
          </a:p>
        </p:txBody>
      </p:sp>
    </p:spTree>
    <p:extLst>
      <p:ext uri="{BB962C8B-B14F-4D97-AF65-F5344CB8AC3E}">
        <p14:creationId xmlns:p14="http://schemas.microsoft.com/office/powerpoint/2010/main" val="371591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AAC67A6-5300-A8C3-3D83-736F43DEC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901F115-A3EF-E548-1C0A-15E76CC78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231" y="509452"/>
            <a:ext cx="8907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Intro. Hannah, Eli &amp;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20047C1-4566-883F-1D90-E2966D3C5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74" y="1808250"/>
            <a:ext cx="11260110" cy="1513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setting of First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Egypt, Mt. Sinai, “We cannot take the land,” and Moses’ death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Joshua and the conquering of the Promised Land</a:t>
            </a:r>
          </a:p>
        </p:txBody>
      </p:sp>
    </p:spTree>
    <p:extLst>
      <p:ext uri="{BB962C8B-B14F-4D97-AF65-F5344CB8AC3E}">
        <p14:creationId xmlns:p14="http://schemas.microsoft.com/office/powerpoint/2010/main" val="39873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15B764C-2BDF-89F0-9D0D-32C96700E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855502A-7401-0611-B2F2-176444678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231" y="509452"/>
            <a:ext cx="8907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Intro. Hannah, Eli &amp;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228AAD8C-949C-BE9A-E6F3-D7F100C00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74" y="1808250"/>
            <a:ext cx="11260110" cy="2008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setting of First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Egypt, Mt. Sinai, “We cannot take the land,” and Moses’ death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Joshua and the conquering of the Promised Land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over 300 years of having God as king and judges as leaders</a:t>
            </a:r>
          </a:p>
        </p:txBody>
      </p:sp>
    </p:spTree>
    <p:extLst>
      <p:ext uri="{BB962C8B-B14F-4D97-AF65-F5344CB8AC3E}">
        <p14:creationId xmlns:p14="http://schemas.microsoft.com/office/powerpoint/2010/main" val="199931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9DDC202-2892-10E8-D0E2-3257E716F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DBB3A48-35AE-23C4-B4B8-75DA00119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231" y="509452"/>
            <a:ext cx="8907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Intro. Hannah, Eli &amp;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475B836-B651-0455-C900-3206C0F26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74" y="1808250"/>
            <a:ext cx="11260110" cy="250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setting of First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Egypt, Mt. Sinai, “We cannot take the land,” and Moses’ death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Joshua and the conquering of the Promised Land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over 300 years of having God as king and judges as leaders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book covers the transition being ruled by judges to rule by kings</a:t>
            </a:r>
          </a:p>
        </p:txBody>
      </p:sp>
    </p:spTree>
    <p:extLst>
      <p:ext uri="{BB962C8B-B14F-4D97-AF65-F5344CB8AC3E}">
        <p14:creationId xmlns:p14="http://schemas.microsoft.com/office/powerpoint/2010/main" val="999739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8506867-2F0F-E348-5C68-47FF040E2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C872800-1967-90FB-18A3-39C0A00AA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231" y="509452"/>
            <a:ext cx="8907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Intro. Hannah, Eli &amp;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4594ACA-A2E1-E983-5752-BCDB5946C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74" y="1808250"/>
            <a:ext cx="11260110" cy="2998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setting of First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Egypt, Mt. Sinai, “We cannot take the land,” and Moses’ death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Joshua and the conquering of the Promised Land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over 300 years of having God as king and judges as leaders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book covers the transition being ruled by judges to rule by kings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Name of the Book</a:t>
            </a:r>
            <a:endParaRPr lang="en-US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395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2D273A8-AE8B-9B07-4BD4-475DBE1AF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D638A70-5D1B-E7A4-3B39-0E49026F8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231" y="509452"/>
            <a:ext cx="8907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 One: Intro. Hannah, Eli &amp; Samuel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583BEF3-BF21-E5E4-E3E7-6C467F483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74" y="1808250"/>
            <a:ext cx="11260110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Historical setting of First Samuel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Egypt, Mt. Sinai, “We cannot take the land,” and Moses’ death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Joshua and the conquering of the Promised Land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After over 300 years of having God as king and judges as leaders</a:t>
            </a:r>
          </a:p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book covers the transition being ruled by judges to rule by kings</a:t>
            </a:r>
          </a:p>
          <a:p>
            <a:pPr marL="457200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Name of the Book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  Jews had one large (division) book from Jews=1 Samuel to 2 Kings</a:t>
            </a:r>
          </a:p>
        </p:txBody>
      </p:sp>
    </p:spTree>
    <p:extLst>
      <p:ext uri="{BB962C8B-B14F-4D97-AF65-F5344CB8AC3E}">
        <p14:creationId xmlns:p14="http://schemas.microsoft.com/office/powerpoint/2010/main" val="72795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1496</Words>
  <Application>Microsoft Office PowerPoint</Application>
  <PresentationFormat>Widescreen</PresentationFormat>
  <Paragraphs>149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</vt:lpstr>
      <vt:lpstr>Office Theme</vt:lpstr>
      <vt:lpstr>Survey of 1 Samuel  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301</cp:revision>
  <cp:lastPrinted>2025-01-29T22:26:26Z</cp:lastPrinted>
  <dcterms:modified xsi:type="dcterms:W3CDTF">2025-01-29T22:26:49Z</dcterms:modified>
</cp:coreProperties>
</file>