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2115FE68-F354-804B-C595-0E8ED86A1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849147" cy="5218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BEBD61E3-E082-6116-29EC-A22387D6D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849147" cy="5218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9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63F708D1-55E0-E955-8B44-5CDE97626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sign&#10;&#10;Description automatically generated">
            <a:extLst>
              <a:ext uri="{FF2B5EF4-FFF2-40B4-BE49-F238E27FC236}">
                <a16:creationId xmlns:a16="http://schemas.microsoft.com/office/drawing/2014/main" id="{E569D6CC-BE8D-3B74-82C2-895948196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5" b="34544"/>
          <a:stretch/>
        </p:blipFill>
        <p:spPr>
          <a:xfrm>
            <a:off x="504" y="1895302"/>
            <a:ext cx="12190992" cy="2593572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127D6B0-2DD3-4B6B-A3CF-EE26B0B06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6" t="42932" r="10597" b="27999"/>
          <a:stretch/>
        </p:blipFill>
        <p:spPr>
          <a:xfrm>
            <a:off x="7562088" y="2944368"/>
            <a:ext cx="3337560" cy="1993392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">
            <a:extLst>
              <a:ext uri="{FF2B5EF4-FFF2-40B4-BE49-F238E27FC236}">
                <a16:creationId xmlns:a16="http://schemas.microsoft.com/office/drawing/2014/main" id="{CB6E4890-2417-611A-6DEC-8DED7B4D8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83EE-F7F3-5EBA-BD33-19CDFFD2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955164" cy="5218669"/>
          </a:xfrm>
        </p:spPr>
        <p:txBody>
          <a:bodyPr>
            <a:normAutofit/>
          </a:bodyPr>
          <a:lstStyle/>
          <a:p>
            <a:r>
              <a:rPr lang="en-US" dirty="0"/>
              <a:t>The omniscience of God is seen in the prophecy</a:t>
            </a:r>
          </a:p>
          <a:p>
            <a:r>
              <a:rPr lang="en-US" dirty="0"/>
              <a:t>The omnipotence of God is seen in the miracle</a:t>
            </a:r>
          </a:p>
          <a:p>
            <a:r>
              <a:rPr lang="en-US" dirty="0"/>
              <a:t>The omnipresence of God is seen in the birth</a:t>
            </a:r>
          </a:p>
          <a:p>
            <a:r>
              <a:rPr lang="en-US" dirty="0"/>
              <a:t>The omnibenevolence of God is seen in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83EE-F7F3-5EBA-BD33-19CDFFD2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Savior is the King (1:31-33; John 18:36)</a:t>
            </a:r>
          </a:p>
          <a:p>
            <a:pPr lvl="1"/>
            <a:r>
              <a:rPr lang="en-US" dirty="0"/>
              <a:t>Shows the inseparable nature of His salvation and His kingdom</a:t>
            </a:r>
          </a:p>
          <a:p>
            <a:pPr lvl="1"/>
            <a:r>
              <a:rPr lang="en-US" dirty="0"/>
              <a:t>It was prophesied and the people were expecting a King (Isa. 9:6-7)</a:t>
            </a:r>
          </a:p>
          <a:p>
            <a:r>
              <a:rPr lang="en-US" dirty="0"/>
              <a:t>The King has a kingdom (1:32-33)</a:t>
            </a:r>
          </a:p>
          <a:p>
            <a:pPr lvl="1"/>
            <a:r>
              <a:rPr lang="en-US" dirty="0"/>
              <a:t>The kingdom of God was prophesied (2 Sam. 7:12-16; Isa. 2:2-4; 9:6-7; Dan. 2:44)</a:t>
            </a:r>
          </a:p>
          <a:p>
            <a:pPr lvl="1"/>
            <a:r>
              <a:rPr lang="en-US" dirty="0"/>
              <a:t>The kingdom of God was promised (Matt. 4:17; 16:18-19)</a:t>
            </a:r>
          </a:p>
          <a:p>
            <a:pPr lvl="1"/>
            <a:r>
              <a:rPr lang="en-US" dirty="0"/>
              <a:t>The kingdom of God was established by the same POWER that conceived life in a virgin’s womb (Mark 9:1; Acts 1:8; 2:1-47)</a:t>
            </a:r>
          </a:p>
          <a:p>
            <a:pPr lvl="1"/>
            <a:r>
              <a:rPr lang="en-US" dirty="0"/>
              <a:t>The kingdom of God exists on this earth now (Col. 1:13) </a:t>
            </a:r>
          </a:p>
          <a:p>
            <a:pPr lvl="1"/>
            <a:r>
              <a:rPr lang="en-US" dirty="0"/>
              <a:t>The kingdom of God is His church (Matt. 16:18-19; John 18:36)</a:t>
            </a:r>
          </a:p>
          <a:p>
            <a:pPr lvl="1"/>
            <a:r>
              <a:rPr lang="en-US" dirty="0"/>
              <a:t>Jesus is the Head/King of His church (Eph. 5:23; 1 Tim. 1:17; 6:15; cf. 3:15)</a:t>
            </a:r>
          </a:p>
        </p:txBody>
      </p:sp>
    </p:spTree>
    <p:extLst>
      <p:ext uri="{BB962C8B-B14F-4D97-AF65-F5344CB8AC3E}">
        <p14:creationId xmlns:p14="http://schemas.microsoft.com/office/powerpoint/2010/main" val="2803691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83EE-F7F3-5EBA-BD33-19CDFFD2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955164" cy="5218669"/>
          </a:xfrm>
        </p:spPr>
        <p:txBody>
          <a:bodyPr>
            <a:normAutofit/>
          </a:bodyPr>
          <a:lstStyle/>
          <a:p>
            <a:r>
              <a:rPr lang="en-US" dirty="0"/>
              <a:t>His kingdom is forever (1:33)</a:t>
            </a:r>
          </a:p>
          <a:p>
            <a:pPr lvl="1"/>
            <a:r>
              <a:rPr lang="en-US" dirty="0"/>
              <a:t>It was prophesied that His kingdom would be established forever (2 Sam. 7:12-16)</a:t>
            </a:r>
          </a:p>
          <a:p>
            <a:pPr lvl="1"/>
            <a:r>
              <a:rPr lang="en-US" dirty="0"/>
              <a:t>It was prophesied that His kingdom would have no end (Isa. 9:7)</a:t>
            </a:r>
          </a:p>
          <a:p>
            <a:pPr lvl="1"/>
            <a:r>
              <a:rPr lang="en-US" dirty="0"/>
              <a:t>It was prophesied that His kingdom would never be destroyed (Dan. 2:44)</a:t>
            </a:r>
          </a:p>
          <a:p>
            <a:pPr lvl="1"/>
            <a:r>
              <a:rPr lang="en-US" dirty="0"/>
              <a:t>It was announced that Jesus would reign forever over His “no end” kingdom (Luke 1:33)</a:t>
            </a:r>
          </a:p>
          <a:p>
            <a:pPr lvl="1"/>
            <a:r>
              <a:rPr lang="en-US" dirty="0"/>
              <a:t>Jesus proclaimed that nothing would not prevail against His kingdom (Matt. 16:18-19)</a:t>
            </a:r>
          </a:p>
          <a:p>
            <a:pPr lvl="1"/>
            <a:r>
              <a:rPr lang="en-US" dirty="0"/>
              <a:t>The kingdom of God is unshakeable (Heb. 12:22-28)</a:t>
            </a:r>
          </a:p>
          <a:p>
            <a:r>
              <a:rPr lang="en-US" dirty="0"/>
              <a:t>The saved of the Savior must be in the kingdom of the King </a:t>
            </a:r>
          </a:p>
          <a:p>
            <a:pPr lvl="1"/>
            <a:r>
              <a:rPr lang="en-US" dirty="0"/>
              <a:t>The kingdom is the saved (Eph. 5:23; Col. 1:13-14)</a:t>
            </a:r>
          </a:p>
          <a:p>
            <a:pPr lvl="1"/>
            <a:r>
              <a:rPr lang="en-US" dirty="0"/>
              <a:t>The saved are in His kingdom (Acts 2:41-47; Matt. 19:23-25)</a:t>
            </a:r>
          </a:p>
          <a:p>
            <a:pPr lvl="1"/>
            <a:r>
              <a:rPr lang="en-US" dirty="0"/>
              <a:t>The saved must belong to the King in His kingdom to be saved and to be delivered to God in heaven (Heb. 12:23; 1 Cor. 15:24)</a:t>
            </a:r>
          </a:p>
        </p:txBody>
      </p:sp>
    </p:spTree>
    <p:extLst>
      <p:ext uri="{BB962C8B-B14F-4D97-AF65-F5344CB8AC3E}">
        <p14:creationId xmlns:p14="http://schemas.microsoft.com/office/powerpoint/2010/main" val="959059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John 3:5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441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2024-12-31T23:52:29Z</dcterms:created>
  <dcterms:modified xsi:type="dcterms:W3CDTF">2025-02-16T22:24:57Z</dcterms:modified>
</cp:coreProperties>
</file>