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5" r:id="rId3"/>
    <p:sldId id="266" r:id="rId4"/>
    <p:sldId id="262" r:id="rId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4B262"/>
    <a:srgbClr val="F2D7A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05" d="100"/>
          <a:sy n="105" d="100"/>
        </p:scale>
        <p:origin x="198" y="15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3446BB-60EC-0357-CE4D-22A5417E771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E5E3CDC-36CD-61A1-DD75-2DBEDB566D5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F131A86-DCD9-4D30-39ED-B036B8805A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147328-7681-40EF-ADC4-74BDD81DEC7E}" type="datetimeFigureOut">
              <a:rPr lang="en-US" smtClean="0"/>
              <a:t>2/17/2025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D10C1F0-4CF9-EF45-CABB-ED58AFED3A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0BACB1C-5981-AADB-155C-7C62EB3D78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5B064D-8B1E-46A7-BD31-0D51EDC8111B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 descr="A person standing in water&#10;&#10;Description automatically generated">
            <a:extLst>
              <a:ext uri="{FF2B5EF4-FFF2-40B4-BE49-F238E27FC236}">
                <a16:creationId xmlns:a16="http://schemas.microsoft.com/office/drawing/2014/main" id="{E3BEB52F-D190-EE72-BF2B-D3AB2DA211B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85976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DFEA9B-A917-0FB3-8E70-9D33C1F51A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3C99A46-401A-4399-37E0-32C15DA7E0E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043E7F2-AE11-E844-2EB4-E3E3C62FD74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5AB48BC-C6E8-081F-EE59-6A5BF0FC80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147328-7681-40EF-ADC4-74BDD81DEC7E}" type="datetimeFigureOut">
              <a:rPr lang="en-US" smtClean="0"/>
              <a:t>2/17/2025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5A9ED39-B136-98DA-4C9B-533D0C2FB3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5FDD04F-E728-3FD5-0252-F7AD52EF09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5B064D-8B1E-46A7-BD31-0D51EDC811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92700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FB1AA5-ACE3-2888-D392-26978E13C2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235513C-EEC7-A69E-48DA-DC8174B5737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20AEAF6-4192-836D-57AB-8AA6C92DF41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75F61B8-1013-22E1-F55B-BFB07E7803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147328-7681-40EF-ADC4-74BDD81DEC7E}" type="datetimeFigureOut">
              <a:rPr lang="en-US" smtClean="0"/>
              <a:t>2/17/2025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0915E6A-73B0-A93E-00CE-029FCBD8D4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033392F-FC4B-153B-157E-D729BF7D8D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5B064D-8B1E-46A7-BD31-0D51EDC811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262330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727C44-7F5D-CD88-CA42-E1B256C074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4378A39-FDDA-0003-721F-A4864FCA3D4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4D53262-36DC-3860-4C48-A458D1E387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147328-7681-40EF-ADC4-74BDD81DEC7E}" type="datetimeFigureOut">
              <a:rPr lang="en-US" smtClean="0"/>
              <a:t>2/17/2025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63B37D2-CD24-47A3-FE2B-F64CE04603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6CBD448-1E26-2D1F-E258-C8F9CD2C1E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5B064D-8B1E-46A7-BD31-0D51EDC811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117594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F625793-7CC7-D264-F7E0-C4BAC1D6891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C0ABE8E-3FD6-3E00-0606-8A99B5EE58D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98882BF-43FD-7F3F-28F9-860580519E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147328-7681-40EF-ADC4-74BDD81DEC7E}" type="datetimeFigureOut">
              <a:rPr lang="en-US" smtClean="0"/>
              <a:t>2/17/2025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521DA5A-25BA-5435-3506-76BA996E17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1E85078-5F27-5CF3-68EF-9DFE583122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5B064D-8B1E-46A7-BD31-0D51EDC811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49706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erson's feet in water&#10;&#10;Description automatically generated">
            <a:extLst>
              <a:ext uri="{FF2B5EF4-FFF2-40B4-BE49-F238E27FC236}">
                <a16:creationId xmlns:a16="http://schemas.microsoft.com/office/drawing/2014/main" id="{2115FE68-F354-804B-C595-0E8ED86A156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4E49289-FA61-1A8F-8D2B-4702B94A1E4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6836" y="1639330"/>
            <a:ext cx="11849147" cy="5218669"/>
          </a:xfrm>
        </p:spPr>
        <p:txBody>
          <a:bodyPr/>
          <a:lstStyle>
            <a:lvl1pPr>
              <a:defRPr b="1">
                <a:solidFill>
                  <a:schemeClr val="bg1"/>
                </a:solidFill>
                <a:effectLst>
                  <a:glow rad="63500">
                    <a:schemeClr val="tx1"/>
                  </a:glow>
                </a:effectLst>
              </a:defRPr>
            </a:lvl1pPr>
            <a:lvl2pPr marL="685800" indent="-228600">
              <a:buFont typeface="Calibri" panose="020F0502020204030204" pitchFamily="34" charset="0"/>
              <a:buChar char="−"/>
              <a:defRPr b="1">
                <a:solidFill>
                  <a:schemeClr val="bg1"/>
                </a:solidFill>
                <a:effectLst>
                  <a:glow rad="63500">
                    <a:schemeClr val="tx1"/>
                  </a:glow>
                </a:effectLst>
              </a:defRPr>
            </a:lvl2pPr>
            <a:lvl3pPr>
              <a:defRPr b="1">
                <a:solidFill>
                  <a:schemeClr val="bg1"/>
                </a:solidFill>
                <a:effectLst>
                  <a:glow rad="63500">
                    <a:schemeClr val="tx1"/>
                  </a:glow>
                </a:effectLst>
              </a:defRPr>
            </a:lvl3pPr>
            <a:lvl4pPr>
              <a:defRPr b="1">
                <a:solidFill>
                  <a:schemeClr val="bg1"/>
                </a:solidFill>
                <a:effectLst>
                  <a:glow rad="63500">
                    <a:schemeClr val="tx1"/>
                  </a:glow>
                </a:effectLst>
              </a:defRPr>
            </a:lvl4pPr>
            <a:lvl5pPr>
              <a:defRPr b="1">
                <a:solidFill>
                  <a:schemeClr val="bg1"/>
                </a:solidFill>
                <a:effectLst>
                  <a:glow rad="63500">
                    <a:schemeClr val="tx1"/>
                  </a:glow>
                </a:effectLst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5846174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erson's feet in water&#10;&#10;Description automatically generated">
            <a:extLst>
              <a:ext uri="{FF2B5EF4-FFF2-40B4-BE49-F238E27FC236}">
                <a16:creationId xmlns:a16="http://schemas.microsoft.com/office/drawing/2014/main" id="{BEBD61E3-E082-6116-29EC-A22387D6D29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4E49289-FA61-1A8F-8D2B-4702B94A1E4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6836" y="1639330"/>
            <a:ext cx="11849147" cy="5218669"/>
          </a:xfrm>
        </p:spPr>
        <p:txBody>
          <a:bodyPr/>
          <a:lstStyle>
            <a:lvl1pPr>
              <a:defRPr b="1">
                <a:solidFill>
                  <a:schemeClr val="bg1"/>
                </a:solidFill>
                <a:effectLst>
                  <a:glow rad="63500">
                    <a:schemeClr val="tx1"/>
                  </a:glow>
                </a:effectLst>
              </a:defRPr>
            </a:lvl1pPr>
            <a:lvl2pPr marL="685800" indent="-228600">
              <a:buFont typeface="Calibri" panose="020F0502020204030204" pitchFamily="34" charset="0"/>
              <a:buChar char="−"/>
              <a:defRPr b="1">
                <a:solidFill>
                  <a:schemeClr val="bg1"/>
                </a:solidFill>
                <a:effectLst>
                  <a:glow rad="63500">
                    <a:schemeClr val="tx1"/>
                  </a:glow>
                </a:effectLst>
              </a:defRPr>
            </a:lvl2pPr>
            <a:lvl3pPr>
              <a:defRPr b="1">
                <a:solidFill>
                  <a:schemeClr val="bg1"/>
                </a:solidFill>
                <a:effectLst>
                  <a:glow rad="63500">
                    <a:schemeClr val="tx1"/>
                  </a:glow>
                </a:effectLst>
              </a:defRPr>
            </a:lvl3pPr>
            <a:lvl4pPr>
              <a:defRPr b="1">
                <a:solidFill>
                  <a:schemeClr val="bg1"/>
                </a:solidFill>
                <a:effectLst>
                  <a:glow rad="63500">
                    <a:schemeClr val="tx1"/>
                  </a:glow>
                </a:effectLst>
              </a:defRPr>
            </a:lvl4pPr>
            <a:lvl5pPr>
              <a:defRPr b="1">
                <a:solidFill>
                  <a:schemeClr val="bg1"/>
                </a:solidFill>
                <a:effectLst>
                  <a:glow rad="63500">
                    <a:schemeClr val="tx1"/>
                  </a:glow>
                </a:effectLst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9689119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erson's feet in water&#10;&#10;Description automatically generated">
            <a:extLst>
              <a:ext uri="{FF2B5EF4-FFF2-40B4-BE49-F238E27FC236}">
                <a16:creationId xmlns:a16="http://schemas.microsoft.com/office/drawing/2014/main" id="{63F708D1-55E0-E955-8B44-5CDE97626BB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7" name="Picture 6" descr="A person standing in water&#10;&#10;Description automatically generated">
            <a:extLst>
              <a:ext uri="{FF2B5EF4-FFF2-40B4-BE49-F238E27FC236}">
                <a16:creationId xmlns:a16="http://schemas.microsoft.com/office/drawing/2014/main" id="{1A8E6B29-BBF4-4E08-4AFA-D88325043E6E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4E49289-FA61-1A8F-8D2B-4702B94A1E4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6836" y="1120346"/>
            <a:ext cx="11849147" cy="5737653"/>
          </a:xfrm>
        </p:spPr>
        <p:txBody>
          <a:bodyPr>
            <a:normAutofit/>
          </a:bodyPr>
          <a:lstStyle>
            <a:lvl1pPr marL="347663" indent="-347663">
              <a:defRPr sz="3200" b="1">
                <a:solidFill>
                  <a:schemeClr val="bg1"/>
                </a:solidFill>
                <a:effectLst>
                  <a:glow rad="63500">
                    <a:schemeClr val="tx1"/>
                  </a:glow>
                </a:effectLst>
              </a:defRPr>
            </a:lvl1pPr>
            <a:lvl2pPr marL="1033463" indent="-347663">
              <a:buFont typeface="Calibri" panose="020F0502020204030204" pitchFamily="34" charset="0"/>
              <a:buChar char="−"/>
              <a:defRPr sz="2800" b="1">
                <a:solidFill>
                  <a:schemeClr val="bg1"/>
                </a:solidFill>
                <a:effectLst>
                  <a:glow rad="63500">
                    <a:schemeClr val="tx1"/>
                  </a:glow>
                </a:effectLst>
              </a:defRPr>
            </a:lvl2pPr>
            <a:lvl3pPr>
              <a:defRPr sz="2400" b="1">
                <a:solidFill>
                  <a:schemeClr val="bg1"/>
                </a:solidFill>
                <a:effectLst>
                  <a:glow rad="63500">
                    <a:schemeClr val="tx1"/>
                  </a:glow>
                </a:effectLst>
              </a:defRPr>
            </a:lvl3pPr>
            <a:lvl4pPr>
              <a:defRPr sz="2000" b="1">
                <a:solidFill>
                  <a:schemeClr val="bg1"/>
                </a:solidFill>
                <a:effectLst>
                  <a:glow rad="63500">
                    <a:schemeClr val="tx1"/>
                  </a:glow>
                </a:effectLst>
              </a:defRPr>
            </a:lvl4pPr>
            <a:lvl5pPr>
              <a:defRPr sz="2000" b="1">
                <a:solidFill>
                  <a:schemeClr val="bg1"/>
                </a:solidFill>
                <a:effectLst>
                  <a:glow rad="63500">
                    <a:schemeClr val="tx1"/>
                  </a:glow>
                </a:effectLst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0194189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BD2851-4961-52C0-85D6-64F316EAB0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507080E-D79F-9681-2D2A-A2C30C23F56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9F8AA5D-AB30-C529-0317-DB58213766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147328-7681-40EF-ADC4-74BDD81DEC7E}" type="datetimeFigureOut">
              <a:rPr lang="en-US" smtClean="0"/>
              <a:t>2/17/2025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1F5C853-59C8-EAF4-5484-DB18A5E8B1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7CBFB93-5FB4-2AD1-F3E0-8283D4ADC4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5B064D-8B1E-46A7-BD31-0D51EDC811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94240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F7DD47-4114-3723-0347-4E23289F22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AA27478-49F6-3706-B572-062FA387107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A45E90B-1C49-18CB-73D5-8C9A2BD13A7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0B68C33-5EE5-3959-4A99-66FBF8D687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147328-7681-40EF-ADC4-74BDD81DEC7E}" type="datetimeFigureOut">
              <a:rPr lang="en-US" smtClean="0"/>
              <a:t>2/17/2025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E8E66AD-AFE5-CB8D-9362-2463F521FF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D9D031A-56B7-C0C1-C841-E792099B45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5B064D-8B1E-46A7-BD31-0D51EDC811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52847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72CB98-3296-3D46-CE0B-23C3E63040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0F8035D-045B-0E08-9967-04C42CC5DA5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B2D9D58-FDA1-A0A3-1CA8-4DEB044B22F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E53BAE6-C3BE-4E0C-8A72-47333A67DB4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0D44917-0A55-2C64-AFB0-E99CD457419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8F1701F-5D37-C6B8-FA48-BE5A1A2E7D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147328-7681-40EF-ADC4-74BDD81DEC7E}" type="datetimeFigureOut">
              <a:rPr lang="en-US" smtClean="0"/>
              <a:t>2/17/2025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931962A-1E17-52B7-9B5E-601951D6D9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BD9C46D-BF37-E78F-B8CF-802BAA4614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5B064D-8B1E-46A7-BD31-0D51EDC811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10481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FADD84-C6B1-02C4-6AB9-0F02FB0799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4C52901-90C3-B363-DE99-E1DA4D359D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147328-7681-40EF-ADC4-74BDD81DEC7E}" type="datetimeFigureOut">
              <a:rPr lang="en-US" smtClean="0"/>
              <a:t>2/17/2025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00A509E-B387-6019-67EB-03DB31B4FC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C103503-7EEF-B55A-18A5-03771B35EE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5B064D-8B1E-46A7-BD31-0D51EDC811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54863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2CE5EE1-F53D-9F31-BD70-0BB94DBE4D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147328-7681-40EF-ADC4-74BDD81DEC7E}" type="datetimeFigureOut">
              <a:rPr lang="en-US" smtClean="0"/>
              <a:t>2/17/2025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7D7DC72-962A-E439-73E2-6647A8DE04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7241ACF-2FAE-8FD2-0C82-C94D57FCA1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5B064D-8B1E-46A7-BD31-0D51EDC811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94566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08FE4D8-36F4-AC36-36FF-9F82827E6F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7D3C21C-F2CF-58DC-29D3-3E958CEDB33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7C14438-4658-E4DE-DEA5-ED264D8D498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147328-7681-40EF-ADC4-74BDD81DEC7E}" type="datetimeFigureOut">
              <a:rPr lang="en-US" smtClean="0"/>
              <a:t>2/17/2025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CC360E7-4732-9DA6-0971-9C1DFD4413C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71275A5-167E-10EC-2A2B-CB9A1C240A5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B5B064D-8B1E-46A7-BD31-0D51EDC811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74090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67" r:id="rId3"/>
    <p:sldLayoutId id="2147483666" r:id="rId4"/>
    <p:sldLayoutId id="2147483651" r:id="rId5"/>
    <p:sldLayoutId id="2147483652" r:id="rId6"/>
    <p:sldLayoutId id="2147483653" r:id="rId7"/>
    <p:sldLayoutId id="2147483654" r:id="rId8"/>
    <p:sldLayoutId id="2147483655" r:id="rId9"/>
    <p:sldLayoutId id="2147483656" r:id="rId10"/>
    <p:sldLayoutId id="2147483657" r:id="rId11"/>
    <p:sldLayoutId id="2147483658" r:id="rId12"/>
    <p:sldLayoutId id="2147483659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erson standing in water&#10;&#10;Description automatically generated">
            <a:extLst>
              <a:ext uri="{FF2B5EF4-FFF2-40B4-BE49-F238E27FC236}">
                <a16:creationId xmlns:a16="http://schemas.microsoft.com/office/drawing/2014/main" id="{EDD3F63F-D761-C92E-A996-8A758099EAA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Picture 3" descr="A black and white sign&#10;&#10;Description automatically generated">
            <a:extLst>
              <a:ext uri="{FF2B5EF4-FFF2-40B4-BE49-F238E27FC236}">
                <a16:creationId xmlns:a16="http://schemas.microsoft.com/office/drawing/2014/main" id="{E569D6CC-BE8D-3B74-82C2-895948196DB7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635" b="34544"/>
          <a:stretch/>
        </p:blipFill>
        <p:spPr>
          <a:xfrm>
            <a:off x="504" y="1895302"/>
            <a:ext cx="12190992" cy="2593572"/>
          </a:xfrm>
          <a:prstGeom prst="rect">
            <a:avLst/>
          </a:prstGeom>
        </p:spPr>
      </p:pic>
      <p:pic>
        <p:nvPicPr>
          <p:cNvPr id="6" name="Picture 5" descr="A black and white sign&#10;&#10;Description automatically generated">
            <a:extLst>
              <a:ext uri="{FF2B5EF4-FFF2-40B4-BE49-F238E27FC236}">
                <a16:creationId xmlns:a16="http://schemas.microsoft.com/office/drawing/2014/main" id="{CB6E4890-2417-611A-6DEC-8DED7B4D89F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4" y="283"/>
            <a:ext cx="12190992" cy="6857433"/>
          </a:xfrm>
          <a:prstGeom prst="rect">
            <a:avLst/>
          </a:prstGeom>
        </p:spPr>
      </p:pic>
      <p:pic>
        <p:nvPicPr>
          <p:cNvPr id="5" name="Picture 4" descr="A black and white sign with white text&#10;&#10;Description automatically generated">
            <a:extLst>
              <a:ext uri="{FF2B5EF4-FFF2-40B4-BE49-F238E27FC236}">
                <a16:creationId xmlns:a16="http://schemas.microsoft.com/office/drawing/2014/main" id="{D37B2745-B9ED-3677-BA43-557BD020742B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164" t="44183" r="8820" b="27449"/>
          <a:stretch/>
        </p:blipFill>
        <p:spPr>
          <a:xfrm>
            <a:off x="7700682" y="3030071"/>
            <a:ext cx="3415553" cy="19453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41905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1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B0983EE-F7F3-5EBA-BD33-19CDFFD2604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6836" y="1639330"/>
            <a:ext cx="11955164" cy="5218669"/>
          </a:xfrm>
        </p:spPr>
        <p:txBody>
          <a:bodyPr>
            <a:normAutofit/>
          </a:bodyPr>
          <a:lstStyle/>
          <a:p>
            <a:r>
              <a:rPr lang="en-US" dirty="0"/>
              <a:t>The omniscience of God is seen in the prophecy</a:t>
            </a:r>
          </a:p>
          <a:p>
            <a:pPr lvl="1"/>
            <a:r>
              <a:rPr lang="en-US" dirty="0"/>
              <a:t>700+ years earlier: (1) The VIRGIN shall conceive and (2) Bear A SON (Isa. 7:14)</a:t>
            </a:r>
          </a:p>
          <a:p>
            <a:pPr lvl="1"/>
            <a:r>
              <a:rPr lang="en-US" dirty="0"/>
              <a:t>God fulfilled fully this prophecy in Jesus Christ (Matt. 1:22-23)</a:t>
            </a:r>
          </a:p>
          <a:p>
            <a:pPr lvl="1"/>
            <a:r>
              <a:rPr lang="en-US" dirty="0"/>
              <a:t>God KNOWS HOW TO save (2 Pet. 2:9)!</a:t>
            </a:r>
          </a:p>
          <a:p>
            <a:r>
              <a:rPr lang="en-US" dirty="0"/>
              <a:t>The omnipotence of God is seen in the miracle</a:t>
            </a:r>
          </a:p>
          <a:p>
            <a:pPr lvl="1"/>
            <a:r>
              <a:rPr lang="en-US" dirty="0"/>
              <a:t>Mary was a virgin, who conceived and had a baby (Luke 1:27, 34; Matt. 1:18, 25)</a:t>
            </a:r>
          </a:p>
          <a:p>
            <a:pPr lvl="1"/>
            <a:r>
              <a:rPr lang="en-US" dirty="0"/>
              <a:t>From conception, Jesus is “of God” = He is God (Luke 1:32, 35; John 1:1; 5:18; 10:30-33)</a:t>
            </a:r>
          </a:p>
          <a:p>
            <a:pPr lvl="1"/>
            <a:r>
              <a:rPr lang="en-US" dirty="0"/>
              <a:t>God CAN save (Heb. 7:25)!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1247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B0983EE-F7F3-5EBA-BD33-19CDFFD2604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The omnipresence of God is seen in the birth</a:t>
            </a:r>
          </a:p>
          <a:p>
            <a:pPr lvl="1"/>
            <a:r>
              <a:rPr lang="en-US" dirty="0"/>
              <a:t>The Spirit came upon Mary for her to conceive a child “of God” (Luke 1:35; Matt. 1:20)</a:t>
            </a:r>
          </a:p>
          <a:p>
            <a:pPr lvl="1"/>
            <a:r>
              <a:rPr lang="en-US" dirty="0"/>
              <a:t>The One born was God Himself with us on earth (Isa. 7:14; Matt. 1:23)</a:t>
            </a:r>
          </a:p>
          <a:p>
            <a:pPr lvl="1"/>
            <a:r>
              <a:rPr lang="en-US" dirty="0"/>
              <a:t>The Lord God in heaven would give Him the throne (Luke 1:32; Dan. 7:13-14)</a:t>
            </a:r>
          </a:p>
          <a:p>
            <a:pPr lvl="1"/>
            <a:r>
              <a:rPr lang="en-US" dirty="0"/>
              <a:t>God CAME TO save (Luke 19:10)!</a:t>
            </a:r>
          </a:p>
          <a:p>
            <a:r>
              <a:rPr lang="en-US" dirty="0"/>
              <a:t>The omnibenevolence of God is seen in the plan</a:t>
            </a:r>
          </a:p>
          <a:p>
            <a:pPr lvl="1"/>
            <a:r>
              <a:rPr lang="en-US" dirty="0"/>
              <a:t>He did not come to save Himself but His people from their sins (Matt. 1:21; 2 Cor. 5:21)</a:t>
            </a:r>
          </a:p>
          <a:p>
            <a:pPr lvl="1"/>
            <a:r>
              <a:rPr lang="en-US" dirty="0"/>
              <a:t>He put man’s needs above Himself and emptied Himself to become a man (Phil. 2:3-8)</a:t>
            </a:r>
          </a:p>
          <a:p>
            <a:pPr lvl="1"/>
            <a:r>
              <a:rPr lang="en-US" dirty="0"/>
              <a:t>God WANTS TO save (1 Tim. 2:4)!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9813563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89EE7111-BBB3-9719-9B4C-DC363849D87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en-US" dirty="0"/>
              <a:t>Believe that Jesus is the Son of God – John 8:24</a:t>
            </a:r>
          </a:p>
          <a:p>
            <a:pPr>
              <a:lnSpc>
                <a:spcPct val="100000"/>
              </a:lnSpc>
            </a:pPr>
            <a:r>
              <a:rPr lang="en-US" dirty="0"/>
              <a:t>Repent of your sins and turn toward God – Luke 13:3</a:t>
            </a:r>
          </a:p>
          <a:p>
            <a:pPr>
              <a:lnSpc>
                <a:spcPct val="100000"/>
              </a:lnSpc>
            </a:pPr>
            <a:r>
              <a:rPr lang="en-US" dirty="0"/>
              <a:t>Confess your faith in Jesus Christ – Matthew 10:32</a:t>
            </a:r>
          </a:p>
          <a:p>
            <a:pPr>
              <a:lnSpc>
                <a:spcPct val="100000"/>
              </a:lnSpc>
            </a:pPr>
            <a:r>
              <a:rPr lang="en-US" dirty="0"/>
              <a:t>Be immersed into Christ – Mark 16:16</a:t>
            </a:r>
          </a:p>
          <a:p>
            <a:pPr lvl="1">
              <a:lnSpc>
                <a:spcPct val="100000"/>
              </a:lnSpc>
            </a:pPr>
            <a:r>
              <a:rPr lang="en-US" dirty="0"/>
              <a:t>God will forgive all of your sins – Acts 2:38</a:t>
            </a:r>
          </a:p>
          <a:p>
            <a:pPr lvl="1">
              <a:lnSpc>
                <a:spcPct val="100000"/>
              </a:lnSpc>
            </a:pPr>
            <a:r>
              <a:rPr lang="en-US" dirty="0"/>
              <a:t>God will add you to His church – Acts 2:47</a:t>
            </a:r>
          </a:p>
          <a:p>
            <a:pPr lvl="1">
              <a:lnSpc>
                <a:spcPct val="100000"/>
              </a:lnSpc>
            </a:pPr>
            <a:r>
              <a:rPr lang="en-US" dirty="0"/>
              <a:t>God will register you in heaven – Hebrews 12:23</a:t>
            </a:r>
          </a:p>
          <a:p>
            <a:pPr>
              <a:lnSpc>
                <a:spcPct val="100000"/>
              </a:lnSpc>
            </a:pPr>
            <a:r>
              <a:rPr lang="en-US" dirty="0"/>
              <a:t>Be a faithful child of God – Revelation 2:10</a:t>
            </a:r>
          </a:p>
        </p:txBody>
      </p:sp>
    </p:spTree>
    <p:extLst>
      <p:ext uri="{BB962C8B-B14F-4D97-AF65-F5344CB8AC3E}">
        <p14:creationId xmlns:p14="http://schemas.microsoft.com/office/powerpoint/2010/main" val="2370918479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"/>
                            </p:stCondLst>
                            <p:childTnLst>
                              <p:par>
                                <p:cTn id="2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5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1184</TotalTime>
  <Words>336</Words>
  <Application>Microsoft Office PowerPoint</Application>
  <PresentationFormat>Widescreen</PresentationFormat>
  <Paragraphs>25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8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David Sproule</dc:creator>
  <cp:lastModifiedBy>David Sproule</cp:lastModifiedBy>
  <cp:revision>11</cp:revision>
  <dcterms:created xsi:type="dcterms:W3CDTF">2024-12-31T23:52:29Z</dcterms:created>
  <dcterms:modified xsi:type="dcterms:W3CDTF">2025-02-17T15:01:19Z</dcterms:modified>
</cp:coreProperties>
</file>