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281"/>
  </p:normalViewPr>
  <p:slideViewPr>
    <p:cSldViewPr snapToGrid="0">
      <p:cViewPr varScale="1">
        <p:scale>
          <a:sx n="82" d="100"/>
          <a:sy n="82" d="100"/>
        </p:scale>
        <p:origin x="69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2/8/2025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2/8/2025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2/8/2025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97933-794E-0FCB-84DC-81E0C04A58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Deciding between right and wrong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EB6AB3-88F0-97A1-EBC2-C54C222BEF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89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6B6C7-20EE-6BDB-6C51-257BFF2B1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Deciding between right and wrong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087B2-7226-D2F1-92F7-D60B6A65F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056" y="2121408"/>
            <a:ext cx="11707944" cy="4050792"/>
          </a:xfrm>
        </p:spPr>
        <p:txBody>
          <a:bodyPr>
            <a:normAutofit/>
          </a:bodyPr>
          <a:lstStyle/>
          <a:p>
            <a:r>
              <a:rPr lang="en-US" sz="2400" dirty="0"/>
              <a:t>Does the Bible say it is wrong? (Jn 12:48; Mt 7:24-27)</a:t>
            </a:r>
          </a:p>
          <a:p>
            <a:r>
              <a:rPr lang="en-US" sz="2400" dirty="0"/>
              <a:t>Would Jesus do it? (1 Pt 2:21; Ep 5:1; Phil 1:21)</a:t>
            </a:r>
          </a:p>
          <a:p>
            <a:r>
              <a:rPr lang="en-US" sz="2400" dirty="0"/>
              <a:t>Am I being a good example? (1 Tim 4:12; Mat 5:16)</a:t>
            </a:r>
          </a:p>
          <a:p>
            <a:r>
              <a:rPr lang="en-US" sz="2400" dirty="0"/>
              <a:t>Would I want everyone to know I did it? (Lk 8:16-17; Eccl 12:13-14)</a:t>
            </a:r>
          </a:p>
          <a:p>
            <a:r>
              <a:rPr lang="en-US" sz="2400" dirty="0"/>
              <a:t>Would I want it done to me? (Lk 6:31; Matt 7:12)</a:t>
            </a:r>
          </a:p>
          <a:p>
            <a:r>
              <a:rPr lang="en-US" sz="2400" dirty="0"/>
              <a:t>Is it putting God first? (Mt 6:33, Col 3:17)</a:t>
            </a:r>
          </a:p>
          <a:p>
            <a:r>
              <a:rPr lang="en-US" sz="2400" dirty="0"/>
              <a:t>Might it be wrong? (1 Th 5:21-22; 2 Cor 1:12; Heb 13:18; Rom 14:14; Rom 14:23)</a:t>
            </a:r>
          </a:p>
        </p:txBody>
      </p:sp>
    </p:spTree>
    <p:extLst>
      <p:ext uri="{BB962C8B-B14F-4D97-AF65-F5344CB8AC3E}">
        <p14:creationId xmlns:p14="http://schemas.microsoft.com/office/powerpoint/2010/main" val="62400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122</TotalTime>
  <Words>124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Calibri</vt:lpstr>
      <vt:lpstr>Rockwell</vt:lpstr>
      <vt:lpstr>Rockwell Condensed</vt:lpstr>
      <vt:lpstr>Rockwell Extra Bold</vt:lpstr>
      <vt:lpstr>Wingdings</vt:lpstr>
      <vt:lpstr>Wood Type</vt:lpstr>
      <vt:lpstr>Deciding between right and wrong</vt:lpstr>
      <vt:lpstr>Deciding between right and wrong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Deciding between right and wrong</dc:title>
  <dc:creator>Dion Hayes</dc:creator>
  <cp:lastModifiedBy>Ivan Villard</cp:lastModifiedBy>
  <cp:revision>4</cp:revision>
  <dcterms:created xsi:type="dcterms:W3CDTF">2025-02-08T16:11:36Z</dcterms:created>
  <dcterms:modified xsi:type="dcterms:W3CDTF">2025-02-08T21:48:01Z</dcterms:modified>
</cp:coreProperties>
</file>