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E3BEB52F-D190-EE72-BF2B-D3AB2DA21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4896CCEC-2224-0B4C-1697-695F83DE1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9E1B9980-B044-4A03-EEF0-83662B8B3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01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feet in water&#10;&#10;Description automatically generated">
            <a:extLst>
              <a:ext uri="{FF2B5EF4-FFF2-40B4-BE49-F238E27FC236}">
                <a16:creationId xmlns:a16="http://schemas.microsoft.com/office/drawing/2014/main" id="{237C5BFF-720C-7DF2-D7AE-ECE6CBA1D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04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52E4CCB4-F41B-4785-E223-F16313C55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76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kneeling in water&#10;&#10;Description automatically generated">
            <a:extLst>
              <a:ext uri="{FF2B5EF4-FFF2-40B4-BE49-F238E27FC236}">
                <a16:creationId xmlns:a16="http://schemas.microsoft.com/office/drawing/2014/main" id="{88719654-E975-41A8-C4F5-5B1805CED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9" r:id="rId5"/>
    <p:sldLayoutId id="214748366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EB6D6C0-7DF0-E3D6-2E86-B306B78C7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0" b="34787"/>
          <a:stretch/>
        </p:blipFill>
        <p:spPr>
          <a:xfrm>
            <a:off x="504" y="1795550"/>
            <a:ext cx="12190992" cy="2676698"/>
          </a:xfrm>
          <a:prstGeom prst="rect">
            <a:avLst/>
          </a:prstGeom>
        </p:spPr>
      </p:pic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BC507FE-172C-9C48-9363-BCBC4E14C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/>
          </a:bodyPr>
          <a:lstStyle/>
          <a:p>
            <a:r>
              <a:rPr lang="en-US" dirty="0"/>
              <a:t>Before her name is recorded, twice she is called a “virgin” (1:27)</a:t>
            </a:r>
          </a:p>
          <a:p>
            <a:r>
              <a:rPr lang="en-US" dirty="0"/>
              <a:t>She readily revealed that she “is not knowing a man” (1:34)</a:t>
            </a:r>
          </a:p>
          <a:p>
            <a:r>
              <a:rPr lang="en-US" dirty="0"/>
              <a:t>A godly woman must make choices (even hard ones) to remain pure</a:t>
            </a:r>
          </a:p>
          <a:p>
            <a:pPr lvl="1"/>
            <a:r>
              <a:rPr lang="en-US" dirty="0"/>
              <a:t>She needs to guard who she spends time with (1 Cor. 15:33; Rom. 12:2)</a:t>
            </a:r>
          </a:p>
          <a:p>
            <a:pPr lvl="1"/>
            <a:r>
              <a:rPr lang="en-US" dirty="0"/>
              <a:t>She needs to guard the places that she goes (Prov. 1:10-15; 4:14-15)</a:t>
            </a:r>
          </a:p>
          <a:p>
            <a:pPr lvl="1"/>
            <a:r>
              <a:rPr lang="en-US" dirty="0"/>
              <a:t>She needs to guard her modesty and her body (1 Tim. 2:9-10; 1 Pet. 3:2-4; 1 Cor. 6:20)</a:t>
            </a:r>
          </a:p>
          <a:p>
            <a:pPr lvl="1"/>
            <a:r>
              <a:rPr lang="en-US" dirty="0"/>
              <a:t>She needs to guard her interactions with others (Prov. 11:5, 20; 13:6; 2 Cor. 8:21)</a:t>
            </a:r>
          </a:p>
          <a:p>
            <a:pPr lvl="1"/>
            <a:r>
              <a:rPr lang="en-US" dirty="0"/>
              <a:t>She needs to guard against being alone with a man and guard her influence (Eph 4:27; Jas. 4:7; 1 Pet. 2:11-12)</a:t>
            </a:r>
          </a:p>
          <a:p>
            <a:pPr lvl="1"/>
            <a:r>
              <a:rPr lang="en-US" dirty="0"/>
              <a:t>She needs to guard her heart, desires, emotions, passions (Prov. 4:23; Jas. 1:14-15; Matt. 5:8; 2 Tim. 2:22) </a:t>
            </a:r>
          </a:p>
        </p:txBody>
      </p:sp>
    </p:spTree>
    <p:extLst>
      <p:ext uri="{BB962C8B-B14F-4D97-AF65-F5344CB8AC3E}">
        <p14:creationId xmlns:p14="http://schemas.microsoft.com/office/powerpoint/2010/main" val="311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/>
          </a:bodyPr>
          <a:lstStyle/>
          <a:p>
            <a:r>
              <a:rPr lang="en-US" dirty="0"/>
              <a:t>The first words spoken to her reveal God’s “favor” for her (1:28, 30)</a:t>
            </a:r>
          </a:p>
          <a:p>
            <a:r>
              <a:rPr lang="en-US" dirty="0"/>
              <a:t>She cared about her relationship with the Lord and finding “favor” in His sight</a:t>
            </a:r>
          </a:p>
          <a:p>
            <a:r>
              <a:rPr lang="en-US" dirty="0"/>
              <a:t>“God gives grace/favor to the humble” (Prov. 3:34; Jas. 4:6; 1 Pet. 5:5)</a:t>
            </a:r>
          </a:p>
          <a:p>
            <a:r>
              <a:rPr lang="en-US" dirty="0"/>
              <a:t>A godly woman must be clothed with humility (1 Pet. 5:5)</a:t>
            </a:r>
          </a:p>
          <a:p>
            <a:pPr lvl="1"/>
            <a:r>
              <a:rPr lang="en-US" dirty="0"/>
              <a:t>She puts God first, above herself (Matt. 22:37)</a:t>
            </a:r>
          </a:p>
          <a:p>
            <a:pPr lvl="1"/>
            <a:r>
              <a:rPr lang="en-US" dirty="0"/>
              <a:t>She puts others first, above herself (Phil. 2:3-5)</a:t>
            </a:r>
          </a:p>
          <a:p>
            <a:pPr lvl="1"/>
            <a:r>
              <a:rPr lang="en-US" dirty="0"/>
              <a:t>She does not think of herself more highly than she should (Rom. 12:3)</a:t>
            </a:r>
          </a:p>
          <a:p>
            <a:pPr lvl="1"/>
            <a:r>
              <a:rPr lang="en-US" dirty="0"/>
              <a:t>She sees Christ as the reason she is anything in eyes of God (1 Cor. 15:8; 1 Tim. 1:12-15)</a:t>
            </a:r>
          </a:p>
        </p:txBody>
      </p:sp>
    </p:spTree>
    <p:extLst>
      <p:ext uri="{BB962C8B-B14F-4D97-AF65-F5344CB8AC3E}">
        <p14:creationId xmlns:p14="http://schemas.microsoft.com/office/powerpoint/2010/main" val="253350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She willingly submitted herself to the will of God (1:38)</a:t>
            </a:r>
          </a:p>
          <a:p>
            <a:r>
              <a:rPr lang="en-US" dirty="0"/>
              <a:t>She wholeheartedly put her faith in God, that He would and could fulfill His Word (1:45)</a:t>
            </a:r>
          </a:p>
          <a:p>
            <a:r>
              <a:rPr lang="en-US" dirty="0"/>
              <a:t>A godly woman must have a deep faith and trust in God</a:t>
            </a:r>
          </a:p>
          <a:p>
            <a:pPr lvl="1"/>
            <a:r>
              <a:rPr lang="en-US" dirty="0"/>
              <a:t>She spends much time in reading and learning God’s will for her (Psa. 1:2)</a:t>
            </a:r>
          </a:p>
          <a:p>
            <a:pPr lvl="1"/>
            <a:r>
              <a:rPr lang="en-US" dirty="0"/>
              <a:t>She does not question or doubt God (Jas. 1:5-8; Acts 10:20; 27:25)</a:t>
            </a:r>
          </a:p>
          <a:p>
            <a:pPr lvl="1"/>
            <a:r>
              <a:rPr lang="en-US" dirty="0"/>
              <a:t>She does not hold herself back from God in any way (Rom. 12:1; 6:13)</a:t>
            </a:r>
          </a:p>
          <a:p>
            <a:pPr lvl="1"/>
            <a:r>
              <a:rPr lang="en-US" dirty="0"/>
              <a:t>She believes in the power of God (1:37; John 2:5; Eph. 3:20)</a:t>
            </a:r>
          </a:p>
          <a:p>
            <a:pPr lvl="1"/>
            <a:r>
              <a:rPr lang="en-US" dirty="0"/>
              <a:t>She allows and desires her will and her life to be lost in Christ (Col. 3:3)</a:t>
            </a:r>
          </a:p>
        </p:txBody>
      </p:sp>
    </p:spTree>
    <p:extLst>
      <p:ext uri="{BB962C8B-B14F-4D97-AF65-F5344CB8AC3E}">
        <p14:creationId xmlns:p14="http://schemas.microsoft.com/office/powerpoint/2010/main" val="1589212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She magnified the Lord for what He had done for her (1:46-49) </a:t>
            </a:r>
          </a:p>
          <a:p>
            <a:r>
              <a:rPr lang="en-US" dirty="0"/>
              <a:t>She magnified the Lord for what He had done for all people (1:50-53)</a:t>
            </a:r>
          </a:p>
          <a:p>
            <a:r>
              <a:rPr lang="en-US" dirty="0"/>
              <a:t>She magnified the Lord for what He had done for Israel (1:54-55)</a:t>
            </a:r>
          </a:p>
          <a:p>
            <a:r>
              <a:rPr lang="en-US" dirty="0"/>
              <a:t>A godly woman praises her God for all that “He has” done (1:46-47)</a:t>
            </a:r>
          </a:p>
          <a:p>
            <a:pPr lvl="1"/>
            <a:r>
              <a:rPr lang="en-US" dirty="0"/>
              <a:t>She knows her God and His Word personally (1:48-49; Psa. 119:92-94)</a:t>
            </a:r>
          </a:p>
          <a:p>
            <a:pPr lvl="1"/>
            <a:r>
              <a:rPr lang="en-US" dirty="0"/>
              <a:t>She realizes that without Him, she would be nothing (1:48; John 15:5)</a:t>
            </a:r>
          </a:p>
          <a:p>
            <a:pPr lvl="1"/>
            <a:r>
              <a:rPr lang="en-US" dirty="0"/>
              <a:t>She sees all of His “great/good things, mercy” (1:49, 50, 53, 54; Psa. 145:8)</a:t>
            </a:r>
          </a:p>
          <a:p>
            <a:pPr lvl="1"/>
            <a:r>
              <a:rPr lang="en-US" dirty="0"/>
              <a:t>She appreciates the holiness of her God (1:49; 1 Sam. 2:2)</a:t>
            </a:r>
          </a:p>
          <a:p>
            <a:pPr lvl="1"/>
            <a:r>
              <a:rPr lang="en-US" dirty="0"/>
              <a:t>She has and manifests deep love and respect for God (1:50; </a:t>
            </a:r>
            <a:r>
              <a:rPr lang="en-US" dirty="0" err="1"/>
              <a:t>Ecc</a:t>
            </a:r>
            <a:r>
              <a:rPr lang="en-US" dirty="0"/>
              <a:t>. 12:13)</a:t>
            </a:r>
          </a:p>
        </p:txBody>
      </p:sp>
    </p:spTree>
    <p:extLst>
      <p:ext uri="{BB962C8B-B14F-4D97-AF65-F5344CB8AC3E}">
        <p14:creationId xmlns:p14="http://schemas.microsoft.com/office/powerpoint/2010/main" val="2679927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Acts 8:36-38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677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2024-12-31T23:52:29Z</dcterms:created>
  <dcterms:modified xsi:type="dcterms:W3CDTF">2025-02-02T22:13:50Z</dcterms:modified>
</cp:coreProperties>
</file>