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water&#10;&#10;Description automatically generated">
            <a:extLst>
              <a:ext uri="{FF2B5EF4-FFF2-40B4-BE49-F238E27FC236}">
                <a16:creationId xmlns:a16="http://schemas.microsoft.com/office/drawing/2014/main" id="{E3BEB52F-D190-EE72-BF2B-D3AB2DA21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FABAFE95-0151-945C-5358-F6B1A382D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ADA296F1-1D96-1C31-CAE9-93DB0D054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01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4FA8327F-BFC2-F74B-B4B0-D923546A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3637827-197C-261A-FB70-3B4B5E04FD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0" b="33817"/>
          <a:stretch/>
        </p:blipFill>
        <p:spPr>
          <a:xfrm>
            <a:off x="504" y="1729048"/>
            <a:ext cx="12190992" cy="2809702"/>
          </a:xfrm>
          <a:prstGeom prst="rect">
            <a:avLst/>
          </a:prstGeom>
        </p:spPr>
      </p:pic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5E5056DF-D07B-82B8-D45F-4507BCB14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955164" cy="57129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They WALK with God – in their “personal life” (1:6) </a:t>
            </a:r>
          </a:p>
          <a:p>
            <a:pPr lvl="1"/>
            <a:r>
              <a:rPr lang="en-US" dirty="0"/>
              <a:t>They keep trying to do right in the eyes of God</a:t>
            </a:r>
          </a:p>
          <a:p>
            <a:pPr lvl="1"/>
            <a:r>
              <a:rPr lang="en-US" dirty="0"/>
              <a:t>They keep trying to obey ALL the commandments of God</a:t>
            </a:r>
          </a:p>
          <a:p>
            <a:pPr lvl="1"/>
            <a:r>
              <a:rPr lang="en-US" dirty="0"/>
              <a:t>They keep trying to live without blame before God</a:t>
            </a:r>
          </a:p>
          <a:p>
            <a:r>
              <a:rPr lang="en-US" dirty="0"/>
              <a:t>They SERVE God – in their “church life” (1:8-10)</a:t>
            </a:r>
          </a:p>
          <a:p>
            <a:pPr lvl="1"/>
            <a:r>
              <a:rPr lang="en-US" dirty="0"/>
              <a:t>They gladly accept assignments of any tasks</a:t>
            </a:r>
          </a:p>
          <a:p>
            <a:pPr lvl="1"/>
            <a:r>
              <a:rPr lang="en-US" dirty="0"/>
              <a:t>They eagerly do good even when others cannot see it (cf. v. 21)</a:t>
            </a:r>
          </a:p>
          <a:p>
            <a:pPr lvl="1"/>
            <a:r>
              <a:rPr lang="en-US" dirty="0"/>
              <a:t>They see all that they do in the church as “before God”</a:t>
            </a:r>
          </a:p>
          <a:p>
            <a:pPr lvl="1"/>
            <a:r>
              <a:rPr lang="en-US" dirty="0"/>
              <a:t>They prioritize serving in the church, even over family (1:23-24; cf. Matt. 6:33; 10:34-39)</a:t>
            </a:r>
          </a:p>
          <a:p>
            <a:r>
              <a:rPr lang="en-US" dirty="0"/>
              <a:t>They TRUST God – in their “prayer life” (1:13)</a:t>
            </a:r>
          </a:p>
          <a:p>
            <a:pPr lvl="1"/>
            <a:r>
              <a:rPr lang="en-US" dirty="0"/>
              <a:t>They pray to God and do so regularly (cf. Eph. 6:18)</a:t>
            </a:r>
          </a:p>
          <a:p>
            <a:pPr lvl="1"/>
            <a:r>
              <a:rPr lang="en-US" dirty="0"/>
              <a:t>They are not afraid to pray the impossible (1:7, 36; cf. Eph. 3:20-21)</a:t>
            </a:r>
          </a:p>
          <a:p>
            <a:pPr lvl="1"/>
            <a:r>
              <a:rPr lang="en-US" dirty="0"/>
              <a:t>They trust God’s timing – this “prayer” may have been “an old prayer” (v. 13+25)</a:t>
            </a:r>
          </a:p>
          <a:p>
            <a:pPr lvl="1"/>
            <a:r>
              <a:rPr lang="en-US" dirty="0"/>
              <a:t>They rejoice in God’s answers, whatever they are (1:14, 64)</a:t>
            </a:r>
          </a:p>
        </p:txBody>
      </p:sp>
    </p:spTree>
    <p:extLst>
      <p:ext uri="{BB962C8B-B14F-4D97-AF65-F5344CB8AC3E}">
        <p14:creationId xmlns:p14="http://schemas.microsoft.com/office/powerpoint/2010/main" val="311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They AIM their children (1:15)</a:t>
            </a:r>
          </a:p>
          <a:p>
            <a:pPr lvl="1"/>
            <a:r>
              <a:rPr lang="en-US" dirty="0"/>
              <a:t>They aim their child for greatness</a:t>
            </a:r>
          </a:p>
          <a:p>
            <a:pPr lvl="1"/>
            <a:r>
              <a:rPr lang="en-US" dirty="0"/>
              <a:t>They aim their child for greatness in the sight of God</a:t>
            </a:r>
          </a:p>
          <a:p>
            <a:pPr lvl="1"/>
            <a:r>
              <a:rPr lang="en-US" dirty="0"/>
              <a:t>Children rarely rise higher than they are aimed (cf. Psa. 127:4)</a:t>
            </a:r>
          </a:p>
          <a:p>
            <a:r>
              <a:rPr lang="en-US" dirty="0"/>
              <a:t>They SEPARATE their children (1:15)</a:t>
            </a:r>
          </a:p>
          <a:p>
            <a:pPr lvl="1"/>
            <a:r>
              <a:rPr lang="en-US" dirty="0"/>
              <a:t>They separate them early, while inside the womb (cf. Num. 6:1-21)</a:t>
            </a:r>
          </a:p>
          <a:p>
            <a:pPr lvl="1"/>
            <a:r>
              <a:rPr lang="en-US" dirty="0"/>
              <a:t>They separate them FROM evil influences of substance, persons, etc. (6:3)</a:t>
            </a:r>
          </a:p>
          <a:p>
            <a:pPr lvl="1"/>
            <a:r>
              <a:rPr lang="en-US" dirty="0"/>
              <a:t>They separate them TO the Lord (6:2, 5, 6, 7, 8, 12, 21) to be holy (6:5, 8)</a:t>
            </a:r>
          </a:p>
          <a:p>
            <a:pPr lvl="1"/>
            <a:r>
              <a:rPr lang="en-US" dirty="0"/>
              <a:t>Impossible to be full of evil influence and the Holy Spirit at the same time (cf. Eph. 5:18; 1 Cor. 6:19-20)</a:t>
            </a:r>
          </a:p>
          <a:p>
            <a:r>
              <a:rPr lang="en-US" dirty="0"/>
              <a:t>They TRAIN their children (1:16-17)</a:t>
            </a:r>
          </a:p>
          <a:p>
            <a:pPr lvl="1"/>
            <a:r>
              <a:rPr lang="en-US" dirty="0"/>
              <a:t>They train them to look beyond themselves and their personal needs/wants</a:t>
            </a:r>
          </a:p>
          <a:p>
            <a:pPr lvl="1"/>
            <a:r>
              <a:rPr lang="en-US" dirty="0"/>
              <a:t>They train them to see the needs of others, especially spiritual needs</a:t>
            </a:r>
          </a:p>
          <a:p>
            <a:pPr lvl="1"/>
            <a:r>
              <a:rPr lang="en-US" dirty="0"/>
              <a:t>They train them to put Jesus first and serving Him first </a:t>
            </a:r>
          </a:p>
        </p:txBody>
      </p:sp>
    </p:spTree>
    <p:extLst>
      <p:ext uri="{BB962C8B-B14F-4D97-AF65-F5344CB8AC3E}">
        <p14:creationId xmlns:p14="http://schemas.microsoft.com/office/powerpoint/2010/main" val="253350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2:38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453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2024-12-31T23:52:29Z</dcterms:created>
  <dcterms:modified xsi:type="dcterms:W3CDTF">2025-02-02T13:32:58Z</dcterms:modified>
</cp:coreProperties>
</file>