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5.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6.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7.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8.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9.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10.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11.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12.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13.xml" ContentType="application/vnd.openxmlformats-officedocument.presentationml.notesSlide+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14.xml" ContentType="application/vnd.openxmlformats-officedocument.presentationml.notesSlide+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15.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notesSlides/notesSlide16.xml" ContentType="application/vnd.openxmlformats-officedocument.presentationml.notesSlide+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notesSlides/notesSlide17.xml" ContentType="application/vnd.openxmlformats-officedocument.presentationml.notesSlide+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notesSlides/notesSlide18.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notesSlides/notesSlide19.xml" ContentType="application/vnd.openxmlformats-officedocument.presentationml.notesSlide+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20.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notesSlides/notesSlide21.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22.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notesSlides/notesSlide23.xml" ContentType="application/vnd.openxmlformats-officedocument.presentationml.notesSlide+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24.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notesSlides/notesSlide25.xml" ContentType="application/vnd.openxmlformats-officedocument.presentationml.notesSlide+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26.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27.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28.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notesSlides/notesSlide29.xml" ContentType="application/vnd.openxmlformats-officedocument.presentationml.notesSlide+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notesSlides/notesSlide30.xml" ContentType="application/vnd.openxmlformats-officedocument.presentationml.notesSlide+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notesSlides/notesSlide31.xml" ContentType="application/vnd.openxmlformats-officedocument.presentationml.notesSlide+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notesSlides/notesSlide32.xml" ContentType="application/vnd.openxmlformats-officedocument.presentationml.notesSlide+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620" r:id="rId3"/>
    <p:sldId id="588" r:id="rId4"/>
    <p:sldId id="587" r:id="rId5"/>
    <p:sldId id="591" r:id="rId6"/>
    <p:sldId id="592" r:id="rId7"/>
    <p:sldId id="589" r:id="rId8"/>
    <p:sldId id="566" r:id="rId9"/>
    <p:sldId id="594" r:id="rId10"/>
    <p:sldId id="531" r:id="rId11"/>
    <p:sldId id="553" r:id="rId12"/>
    <p:sldId id="544" r:id="rId13"/>
    <p:sldId id="555" r:id="rId14"/>
    <p:sldId id="545" r:id="rId15"/>
    <p:sldId id="546" r:id="rId16"/>
    <p:sldId id="557" r:id="rId17"/>
    <p:sldId id="556" r:id="rId18"/>
    <p:sldId id="547" r:id="rId19"/>
    <p:sldId id="558" r:id="rId20"/>
    <p:sldId id="600" r:id="rId21"/>
    <p:sldId id="570" r:id="rId22"/>
    <p:sldId id="603" r:id="rId23"/>
    <p:sldId id="593" r:id="rId24"/>
    <p:sldId id="599" r:id="rId25"/>
    <p:sldId id="601" r:id="rId26"/>
    <p:sldId id="604" r:id="rId27"/>
    <p:sldId id="605" r:id="rId28"/>
    <p:sldId id="606" r:id="rId29"/>
    <p:sldId id="607" r:id="rId30"/>
    <p:sldId id="608" r:id="rId31"/>
    <p:sldId id="609" r:id="rId32"/>
    <p:sldId id="610" r:id="rId33"/>
    <p:sldId id="611" r:id="rId34"/>
    <p:sldId id="602" r:id="rId35"/>
    <p:sldId id="612" r:id="rId36"/>
    <p:sldId id="613" r:id="rId37"/>
    <p:sldId id="614" r:id="rId38"/>
    <p:sldId id="615" r:id="rId39"/>
    <p:sldId id="616" r:id="rId40"/>
    <p:sldId id="618" r:id="rId41"/>
    <p:sldId id="619" r:id="rId42"/>
    <p:sldId id="583" r:id="rId4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AF3F5A-3354-4C2C-A6EA-CBE06B3190D8}">
          <p14:sldIdLst>
            <p14:sldId id="257"/>
            <p14:sldId id="620"/>
            <p14:sldId id="588"/>
            <p14:sldId id="587"/>
            <p14:sldId id="591"/>
            <p14:sldId id="592"/>
            <p14:sldId id="589"/>
            <p14:sldId id="566"/>
            <p14:sldId id="594"/>
            <p14:sldId id="531"/>
            <p14:sldId id="553"/>
            <p14:sldId id="544"/>
            <p14:sldId id="555"/>
            <p14:sldId id="545"/>
            <p14:sldId id="546"/>
            <p14:sldId id="557"/>
            <p14:sldId id="556"/>
            <p14:sldId id="547"/>
            <p14:sldId id="558"/>
          </p14:sldIdLst>
        </p14:section>
        <p14:section name="Untitled Section" id="{22375C58-0922-410F-AE84-73D20642DE99}">
          <p14:sldIdLst>
            <p14:sldId id="600"/>
            <p14:sldId id="570"/>
            <p14:sldId id="603"/>
            <p14:sldId id="593"/>
            <p14:sldId id="599"/>
            <p14:sldId id="601"/>
            <p14:sldId id="604"/>
            <p14:sldId id="605"/>
            <p14:sldId id="606"/>
            <p14:sldId id="607"/>
            <p14:sldId id="608"/>
            <p14:sldId id="609"/>
            <p14:sldId id="610"/>
            <p14:sldId id="611"/>
            <p14:sldId id="602"/>
            <p14:sldId id="612"/>
            <p14:sldId id="613"/>
            <p14:sldId id="614"/>
            <p14:sldId id="615"/>
            <p14:sldId id="616"/>
            <p14:sldId id="618"/>
            <p14:sldId id="619"/>
            <p14:sldId id="583"/>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D43"/>
    <a:srgbClr val="F0EAE9"/>
    <a:srgbClr val="E0E0E0"/>
    <a:srgbClr val="B8CAFE"/>
    <a:srgbClr val="156082"/>
    <a:srgbClr val="E44472"/>
    <a:srgbClr val="B7C0FF"/>
    <a:srgbClr val="C1E5F5"/>
    <a:srgbClr val="BDD0F9"/>
    <a:srgbClr val="E147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3CB56-4636-4ECA-8C23-B3568460A372}" v="2" dt="2025-01-05T11:23:25.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80" autoAdjust="0"/>
    <p:restoredTop sz="94660"/>
  </p:normalViewPr>
  <p:slideViewPr>
    <p:cSldViewPr snapToGrid="0" showGuides="1">
      <p:cViewPr varScale="1">
        <p:scale>
          <a:sx n="105" d="100"/>
          <a:sy n="105" d="100"/>
        </p:scale>
        <p:origin x="186" y="9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633" cy="470705"/>
          </a:xfrm>
          <a:prstGeom prst="rect">
            <a:avLst/>
          </a:prstGeom>
        </p:spPr>
        <p:txBody>
          <a:bodyPr vert="horz" lIns="92327" tIns="46163" rIns="92327" bIns="46163" rtlCol="0"/>
          <a:lstStyle>
            <a:lvl1pPr algn="l">
              <a:defRPr sz="1200"/>
            </a:lvl1pPr>
          </a:lstStyle>
          <a:p>
            <a:endParaRPr lang="en-US"/>
          </a:p>
        </p:txBody>
      </p:sp>
      <p:sp>
        <p:nvSpPr>
          <p:cNvPr id="3" name="Date Placeholder 2"/>
          <p:cNvSpPr>
            <a:spLocks noGrp="1"/>
          </p:cNvSpPr>
          <p:nvPr>
            <p:ph type="dt" idx="1"/>
          </p:nvPr>
        </p:nvSpPr>
        <p:spPr>
          <a:xfrm>
            <a:off x="4023237" y="0"/>
            <a:ext cx="3077633" cy="470705"/>
          </a:xfrm>
          <a:prstGeom prst="rect">
            <a:avLst/>
          </a:prstGeom>
        </p:spPr>
        <p:txBody>
          <a:bodyPr vert="horz" lIns="92327" tIns="46163" rIns="92327" bIns="46163" rtlCol="0"/>
          <a:lstStyle>
            <a:lvl1pPr algn="r">
              <a:defRPr sz="1200"/>
            </a:lvl1pPr>
          </a:lstStyle>
          <a:p>
            <a:fld id="{FFE58445-146F-4150-96C6-84ECBF8F8937}" type="datetimeFigureOut">
              <a:rPr lang="en-US" smtClean="0"/>
              <a:t>1/6/2025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327" tIns="46163" rIns="92327" bIns="46163" rtlCol="0" anchor="ctr"/>
          <a:lstStyle/>
          <a:p>
            <a:endParaRPr lang="en-US"/>
          </a:p>
        </p:txBody>
      </p:sp>
      <p:sp>
        <p:nvSpPr>
          <p:cNvPr id="5" name="Notes Placeholder 4"/>
          <p:cNvSpPr>
            <a:spLocks noGrp="1"/>
          </p:cNvSpPr>
          <p:nvPr>
            <p:ph type="body" sz="quarter" idx="3"/>
          </p:nvPr>
        </p:nvSpPr>
        <p:spPr>
          <a:xfrm>
            <a:off x="709606" y="4518123"/>
            <a:ext cx="5683264" cy="3696793"/>
          </a:xfrm>
          <a:prstGeom prst="rect">
            <a:avLst/>
          </a:prstGeom>
        </p:spPr>
        <p:txBody>
          <a:bodyPr vert="horz" lIns="92327" tIns="46163" rIns="92327" bIns="461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771"/>
            <a:ext cx="3077633" cy="470705"/>
          </a:xfrm>
          <a:prstGeom prst="rect">
            <a:avLst/>
          </a:prstGeom>
        </p:spPr>
        <p:txBody>
          <a:bodyPr vert="horz" lIns="92327" tIns="46163" rIns="92327" bIns="46163" rtlCol="0" anchor="b"/>
          <a:lstStyle>
            <a:lvl1pPr algn="l">
              <a:defRPr sz="1200"/>
            </a:lvl1pPr>
          </a:lstStyle>
          <a:p>
            <a:endParaRPr lang="en-US"/>
          </a:p>
        </p:txBody>
      </p:sp>
      <p:sp>
        <p:nvSpPr>
          <p:cNvPr id="7" name="Slide Number Placeholder 6"/>
          <p:cNvSpPr>
            <a:spLocks noGrp="1"/>
          </p:cNvSpPr>
          <p:nvPr>
            <p:ph type="sldNum" sz="quarter" idx="5"/>
          </p:nvPr>
        </p:nvSpPr>
        <p:spPr>
          <a:xfrm>
            <a:off x="4023237" y="8917771"/>
            <a:ext cx="3077633" cy="470705"/>
          </a:xfrm>
          <a:prstGeom prst="rect">
            <a:avLst/>
          </a:prstGeom>
        </p:spPr>
        <p:txBody>
          <a:bodyPr vert="horz" lIns="92327" tIns="46163" rIns="92327" bIns="46163" rtlCol="0" anchor="b"/>
          <a:lstStyle>
            <a:lvl1pPr algn="r">
              <a:defRPr sz="1200"/>
            </a:lvl1pPr>
          </a:lstStyle>
          <a:p>
            <a:fld id="{1817A13F-8437-4DDA-8BDB-7306F8F388C7}" type="slidenum">
              <a:rPr lang="en-US" smtClean="0"/>
              <a:t>‹#›</a:t>
            </a:fld>
            <a:endParaRPr lang="en-US"/>
          </a:p>
        </p:txBody>
      </p:sp>
    </p:spTree>
    <p:extLst>
      <p:ext uri="{BB962C8B-B14F-4D97-AF65-F5344CB8AC3E}">
        <p14:creationId xmlns:p14="http://schemas.microsoft.com/office/powerpoint/2010/main" val="415312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1</a:t>
            </a:fld>
            <a:endParaRPr lang="en-US"/>
          </a:p>
        </p:txBody>
      </p:sp>
    </p:spTree>
    <p:extLst>
      <p:ext uri="{BB962C8B-B14F-4D97-AF65-F5344CB8AC3E}">
        <p14:creationId xmlns:p14="http://schemas.microsoft.com/office/powerpoint/2010/main" val="205541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1D0DC-7EC0-D7EC-99B4-88E17667B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6D22B-7400-88E5-5277-CBFF27DC0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2AA36-9309-95E1-39E8-6895BB6D1D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DC0C33-4A00-50BE-00FF-FD426939F013}"/>
              </a:ext>
            </a:extLst>
          </p:cNvPr>
          <p:cNvSpPr>
            <a:spLocks noGrp="1"/>
          </p:cNvSpPr>
          <p:nvPr>
            <p:ph type="sldNum" sz="quarter" idx="5"/>
          </p:nvPr>
        </p:nvSpPr>
        <p:spPr/>
        <p:txBody>
          <a:bodyPr/>
          <a:lstStyle/>
          <a:p>
            <a:fld id="{1817A13F-8437-4DDA-8BDB-7306F8F388C7}" type="slidenum">
              <a:rPr lang="en-US" smtClean="0"/>
              <a:t>20</a:t>
            </a:fld>
            <a:endParaRPr lang="en-US"/>
          </a:p>
        </p:txBody>
      </p:sp>
    </p:spTree>
    <p:extLst>
      <p:ext uri="{BB962C8B-B14F-4D97-AF65-F5344CB8AC3E}">
        <p14:creationId xmlns:p14="http://schemas.microsoft.com/office/powerpoint/2010/main" val="2530279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BF014-71A3-52B0-E36D-705E1370E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70E01-FAF1-CE10-2F43-281228A19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7A38D-9C89-69BA-F671-C13DB646AE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7C8732-D288-DE67-5675-D6520C1F0392}"/>
              </a:ext>
            </a:extLst>
          </p:cNvPr>
          <p:cNvSpPr>
            <a:spLocks noGrp="1"/>
          </p:cNvSpPr>
          <p:nvPr>
            <p:ph type="sldNum" sz="quarter" idx="5"/>
          </p:nvPr>
        </p:nvSpPr>
        <p:spPr/>
        <p:txBody>
          <a:bodyPr/>
          <a:lstStyle/>
          <a:p>
            <a:fld id="{1817A13F-8437-4DDA-8BDB-7306F8F388C7}" type="slidenum">
              <a:rPr lang="en-US" smtClean="0"/>
              <a:t>21</a:t>
            </a:fld>
            <a:endParaRPr lang="en-US"/>
          </a:p>
        </p:txBody>
      </p:sp>
    </p:spTree>
    <p:extLst>
      <p:ext uri="{BB962C8B-B14F-4D97-AF65-F5344CB8AC3E}">
        <p14:creationId xmlns:p14="http://schemas.microsoft.com/office/powerpoint/2010/main" val="1680770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5860D-8648-30CF-4548-C10D4D32A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3FE47-8B6A-2C46-DAF6-38DDA3675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28BED-5BCD-92FC-692B-6DD32EBAF7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6C4F96-97BF-C9F8-2AD6-A213DD9D9296}"/>
              </a:ext>
            </a:extLst>
          </p:cNvPr>
          <p:cNvSpPr>
            <a:spLocks noGrp="1"/>
          </p:cNvSpPr>
          <p:nvPr>
            <p:ph type="sldNum" sz="quarter" idx="5"/>
          </p:nvPr>
        </p:nvSpPr>
        <p:spPr/>
        <p:txBody>
          <a:bodyPr/>
          <a:lstStyle/>
          <a:p>
            <a:fld id="{1817A13F-8437-4DDA-8BDB-7306F8F388C7}" type="slidenum">
              <a:rPr lang="en-US" smtClean="0"/>
              <a:t>22</a:t>
            </a:fld>
            <a:endParaRPr lang="en-US"/>
          </a:p>
        </p:txBody>
      </p:sp>
    </p:spTree>
    <p:extLst>
      <p:ext uri="{BB962C8B-B14F-4D97-AF65-F5344CB8AC3E}">
        <p14:creationId xmlns:p14="http://schemas.microsoft.com/office/powerpoint/2010/main" val="2021620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E1760-AD6A-E327-83E2-28CC95F01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295249-A83C-F273-2D92-C473A5AC00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73E16-E9D2-066C-8790-3E674B5F2D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8DBA0E-F548-63C8-A3E2-AC1229C0C7DD}"/>
              </a:ext>
            </a:extLst>
          </p:cNvPr>
          <p:cNvSpPr>
            <a:spLocks noGrp="1"/>
          </p:cNvSpPr>
          <p:nvPr>
            <p:ph type="sldNum" sz="quarter" idx="5"/>
          </p:nvPr>
        </p:nvSpPr>
        <p:spPr/>
        <p:txBody>
          <a:bodyPr/>
          <a:lstStyle/>
          <a:p>
            <a:fld id="{1817A13F-8437-4DDA-8BDB-7306F8F388C7}" type="slidenum">
              <a:rPr lang="en-US" smtClean="0"/>
              <a:t>23</a:t>
            </a:fld>
            <a:endParaRPr lang="en-US"/>
          </a:p>
        </p:txBody>
      </p:sp>
    </p:spTree>
    <p:extLst>
      <p:ext uri="{BB962C8B-B14F-4D97-AF65-F5344CB8AC3E}">
        <p14:creationId xmlns:p14="http://schemas.microsoft.com/office/powerpoint/2010/main" val="3502133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1653-7856-50B1-3AD5-6986A4819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B5E5E-0489-93BD-A573-23D3F581D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50104-F9E3-C348-A70E-662F9FB4F9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736000-8501-2125-1669-68F99F3470D3}"/>
              </a:ext>
            </a:extLst>
          </p:cNvPr>
          <p:cNvSpPr>
            <a:spLocks noGrp="1"/>
          </p:cNvSpPr>
          <p:nvPr>
            <p:ph type="sldNum" sz="quarter" idx="5"/>
          </p:nvPr>
        </p:nvSpPr>
        <p:spPr/>
        <p:txBody>
          <a:bodyPr/>
          <a:lstStyle/>
          <a:p>
            <a:fld id="{1817A13F-8437-4DDA-8BDB-7306F8F388C7}" type="slidenum">
              <a:rPr lang="en-US" smtClean="0"/>
              <a:t>24</a:t>
            </a:fld>
            <a:endParaRPr lang="en-US"/>
          </a:p>
        </p:txBody>
      </p:sp>
    </p:spTree>
    <p:extLst>
      <p:ext uri="{BB962C8B-B14F-4D97-AF65-F5344CB8AC3E}">
        <p14:creationId xmlns:p14="http://schemas.microsoft.com/office/powerpoint/2010/main" val="2504063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B9C8F-2E8A-66F6-15CA-2570455F4A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D5F30-BC2C-FB3E-B504-D43395EE1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EAC123-B211-3126-8D20-CC958C8464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0A29F9-1C5D-2633-B7D6-850FD1A6CAB4}"/>
              </a:ext>
            </a:extLst>
          </p:cNvPr>
          <p:cNvSpPr>
            <a:spLocks noGrp="1"/>
          </p:cNvSpPr>
          <p:nvPr>
            <p:ph type="sldNum" sz="quarter" idx="5"/>
          </p:nvPr>
        </p:nvSpPr>
        <p:spPr/>
        <p:txBody>
          <a:bodyPr/>
          <a:lstStyle/>
          <a:p>
            <a:fld id="{1817A13F-8437-4DDA-8BDB-7306F8F388C7}" type="slidenum">
              <a:rPr lang="en-US" smtClean="0"/>
              <a:t>25</a:t>
            </a:fld>
            <a:endParaRPr lang="en-US"/>
          </a:p>
        </p:txBody>
      </p:sp>
    </p:spTree>
    <p:extLst>
      <p:ext uri="{BB962C8B-B14F-4D97-AF65-F5344CB8AC3E}">
        <p14:creationId xmlns:p14="http://schemas.microsoft.com/office/powerpoint/2010/main" val="4146002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6D3EE-527D-4A71-3111-BD575662B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5BA20F-9980-AF5C-0D35-F146A0C6A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FB92F-BCC8-3E91-2780-AEB5166098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9E9C1E-5D9E-8980-AE5C-5E8FAE2C0B25}"/>
              </a:ext>
            </a:extLst>
          </p:cNvPr>
          <p:cNvSpPr>
            <a:spLocks noGrp="1"/>
          </p:cNvSpPr>
          <p:nvPr>
            <p:ph type="sldNum" sz="quarter" idx="5"/>
          </p:nvPr>
        </p:nvSpPr>
        <p:spPr/>
        <p:txBody>
          <a:bodyPr/>
          <a:lstStyle/>
          <a:p>
            <a:fld id="{1817A13F-8437-4DDA-8BDB-7306F8F388C7}" type="slidenum">
              <a:rPr lang="en-US" smtClean="0"/>
              <a:t>26</a:t>
            </a:fld>
            <a:endParaRPr lang="en-US"/>
          </a:p>
        </p:txBody>
      </p:sp>
    </p:spTree>
    <p:extLst>
      <p:ext uri="{BB962C8B-B14F-4D97-AF65-F5344CB8AC3E}">
        <p14:creationId xmlns:p14="http://schemas.microsoft.com/office/powerpoint/2010/main" val="1040173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4B345-E3DF-88BF-C809-B23E2FE0B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CCE19-FE81-1D4B-14F3-61FCF2C74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11F16-2DB2-79F6-A40B-AE5118784C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9F084B-9DDE-7E9B-22BA-E3C6FBCC19D3}"/>
              </a:ext>
            </a:extLst>
          </p:cNvPr>
          <p:cNvSpPr>
            <a:spLocks noGrp="1"/>
          </p:cNvSpPr>
          <p:nvPr>
            <p:ph type="sldNum" sz="quarter" idx="5"/>
          </p:nvPr>
        </p:nvSpPr>
        <p:spPr/>
        <p:txBody>
          <a:bodyPr/>
          <a:lstStyle/>
          <a:p>
            <a:fld id="{1817A13F-8437-4DDA-8BDB-7306F8F388C7}" type="slidenum">
              <a:rPr lang="en-US" smtClean="0"/>
              <a:t>27</a:t>
            </a:fld>
            <a:endParaRPr lang="en-US"/>
          </a:p>
        </p:txBody>
      </p:sp>
    </p:spTree>
    <p:extLst>
      <p:ext uri="{BB962C8B-B14F-4D97-AF65-F5344CB8AC3E}">
        <p14:creationId xmlns:p14="http://schemas.microsoft.com/office/powerpoint/2010/main" val="2277257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986F8-37CE-DCC1-5E88-B3A401F83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F084CB-3BF4-1BB4-63FC-ABECC8BB8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6D4CC-D44B-0155-9F08-769C665526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6805D3-D48C-4EF8-62C5-AAC0A90309A8}"/>
              </a:ext>
            </a:extLst>
          </p:cNvPr>
          <p:cNvSpPr>
            <a:spLocks noGrp="1"/>
          </p:cNvSpPr>
          <p:nvPr>
            <p:ph type="sldNum" sz="quarter" idx="5"/>
          </p:nvPr>
        </p:nvSpPr>
        <p:spPr/>
        <p:txBody>
          <a:bodyPr/>
          <a:lstStyle/>
          <a:p>
            <a:fld id="{1817A13F-8437-4DDA-8BDB-7306F8F388C7}" type="slidenum">
              <a:rPr lang="en-US" smtClean="0"/>
              <a:t>28</a:t>
            </a:fld>
            <a:endParaRPr lang="en-US"/>
          </a:p>
        </p:txBody>
      </p:sp>
    </p:spTree>
    <p:extLst>
      <p:ext uri="{BB962C8B-B14F-4D97-AF65-F5344CB8AC3E}">
        <p14:creationId xmlns:p14="http://schemas.microsoft.com/office/powerpoint/2010/main" val="2335249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2BE75-4345-0219-D926-5605D065E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D419D-1D02-756B-78CB-464CB3F28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65B566-85B4-F34B-FDA2-A055064007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6953F1-F16E-9167-33F3-9C700CA22B48}"/>
              </a:ext>
            </a:extLst>
          </p:cNvPr>
          <p:cNvSpPr>
            <a:spLocks noGrp="1"/>
          </p:cNvSpPr>
          <p:nvPr>
            <p:ph type="sldNum" sz="quarter" idx="5"/>
          </p:nvPr>
        </p:nvSpPr>
        <p:spPr/>
        <p:txBody>
          <a:bodyPr/>
          <a:lstStyle/>
          <a:p>
            <a:fld id="{1817A13F-8437-4DDA-8BDB-7306F8F388C7}" type="slidenum">
              <a:rPr lang="en-US" smtClean="0"/>
              <a:t>29</a:t>
            </a:fld>
            <a:endParaRPr lang="en-US"/>
          </a:p>
        </p:txBody>
      </p:sp>
    </p:spTree>
    <p:extLst>
      <p:ext uri="{BB962C8B-B14F-4D97-AF65-F5344CB8AC3E}">
        <p14:creationId xmlns:p14="http://schemas.microsoft.com/office/powerpoint/2010/main" val="135151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FF671-FE51-A814-DF30-D99CF23BE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FD7B9-78F8-2D9C-D52F-299442EBD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AEBC2C-2ADA-5DEC-B18C-2D2233E713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F61339-6674-18C9-609E-CEB6E7823C15}"/>
              </a:ext>
            </a:extLst>
          </p:cNvPr>
          <p:cNvSpPr>
            <a:spLocks noGrp="1"/>
          </p:cNvSpPr>
          <p:nvPr>
            <p:ph type="sldNum" sz="quarter" idx="5"/>
          </p:nvPr>
        </p:nvSpPr>
        <p:spPr/>
        <p:txBody>
          <a:bodyPr/>
          <a:lstStyle/>
          <a:p>
            <a:fld id="{1817A13F-8437-4DDA-8BDB-7306F8F388C7}" type="slidenum">
              <a:rPr lang="en-US" smtClean="0"/>
              <a:t>2</a:t>
            </a:fld>
            <a:endParaRPr lang="en-US"/>
          </a:p>
        </p:txBody>
      </p:sp>
    </p:spTree>
    <p:extLst>
      <p:ext uri="{BB962C8B-B14F-4D97-AF65-F5344CB8AC3E}">
        <p14:creationId xmlns:p14="http://schemas.microsoft.com/office/powerpoint/2010/main" val="3082649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82823-2431-7FC5-766C-8D5FAFC7D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084FC-D102-CC83-6C0D-66C2A02E5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545BC5-8590-A8F3-37EA-C4F0B1A7C1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B2E796-96DC-0A5D-46EF-5DFDB2AB1877}"/>
              </a:ext>
            </a:extLst>
          </p:cNvPr>
          <p:cNvSpPr>
            <a:spLocks noGrp="1"/>
          </p:cNvSpPr>
          <p:nvPr>
            <p:ph type="sldNum" sz="quarter" idx="5"/>
          </p:nvPr>
        </p:nvSpPr>
        <p:spPr/>
        <p:txBody>
          <a:bodyPr/>
          <a:lstStyle/>
          <a:p>
            <a:fld id="{1817A13F-8437-4DDA-8BDB-7306F8F388C7}" type="slidenum">
              <a:rPr lang="en-US" smtClean="0"/>
              <a:t>30</a:t>
            </a:fld>
            <a:endParaRPr lang="en-US"/>
          </a:p>
        </p:txBody>
      </p:sp>
    </p:spTree>
    <p:extLst>
      <p:ext uri="{BB962C8B-B14F-4D97-AF65-F5344CB8AC3E}">
        <p14:creationId xmlns:p14="http://schemas.microsoft.com/office/powerpoint/2010/main" val="2230742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353A0-4D56-AB6C-3F9E-895625F25C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6D240-F339-3317-05E1-8DB6DD6BA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FB1A7-9895-AC78-4F65-E9DA963446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0E6119-05B1-D568-1D64-9C56194AF09D}"/>
              </a:ext>
            </a:extLst>
          </p:cNvPr>
          <p:cNvSpPr>
            <a:spLocks noGrp="1"/>
          </p:cNvSpPr>
          <p:nvPr>
            <p:ph type="sldNum" sz="quarter" idx="5"/>
          </p:nvPr>
        </p:nvSpPr>
        <p:spPr/>
        <p:txBody>
          <a:bodyPr/>
          <a:lstStyle/>
          <a:p>
            <a:fld id="{1817A13F-8437-4DDA-8BDB-7306F8F388C7}" type="slidenum">
              <a:rPr lang="en-US" smtClean="0"/>
              <a:t>31</a:t>
            </a:fld>
            <a:endParaRPr lang="en-US"/>
          </a:p>
        </p:txBody>
      </p:sp>
    </p:spTree>
    <p:extLst>
      <p:ext uri="{BB962C8B-B14F-4D97-AF65-F5344CB8AC3E}">
        <p14:creationId xmlns:p14="http://schemas.microsoft.com/office/powerpoint/2010/main" val="2314720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D7454-56AE-B96C-7409-3E37CA57F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F3DB6-492D-9CD9-5D20-5B890D354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87F53-BACE-70B9-6C03-CC07BA98AE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198732-71AF-2745-4635-B5C3BB2CD976}"/>
              </a:ext>
            </a:extLst>
          </p:cNvPr>
          <p:cNvSpPr>
            <a:spLocks noGrp="1"/>
          </p:cNvSpPr>
          <p:nvPr>
            <p:ph type="sldNum" sz="quarter" idx="5"/>
          </p:nvPr>
        </p:nvSpPr>
        <p:spPr/>
        <p:txBody>
          <a:bodyPr/>
          <a:lstStyle/>
          <a:p>
            <a:fld id="{1817A13F-8437-4DDA-8BDB-7306F8F388C7}" type="slidenum">
              <a:rPr lang="en-US" smtClean="0"/>
              <a:t>32</a:t>
            </a:fld>
            <a:endParaRPr lang="en-US"/>
          </a:p>
        </p:txBody>
      </p:sp>
    </p:spTree>
    <p:extLst>
      <p:ext uri="{BB962C8B-B14F-4D97-AF65-F5344CB8AC3E}">
        <p14:creationId xmlns:p14="http://schemas.microsoft.com/office/powerpoint/2010/main" val="3825526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52F54-6184-146C-37A3-B632136A5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98F88-3296-6814-A896-7F221F679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8F617D-7FF8-2E7B-5FFC-DED917B4E4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CC6E07-CE12-2822-FC56-7AC014026FBF}"/>
              </a:ext>
            </a:extLst>
          </p:cNvPr>
          <p:cNvSpPr>
            <a:spLocks noGrp="1"/>
          </p:cNvSpPr>
          <p:nvPr>
            <p:ph type="sldNum" sz="quarter" idx="5"/>
          </p:nvPr>
        </p:nvSpPr>
        <p:spPr/>
        <p:txBody>
          <a:bodyPr/>
          <a:lstStyle/>
          <a:p>
            <a:fld id="{1817A13F-8437-4DDA-8BDB-7306F8F388C7}" type="slidenum">
              <a:rPr lang="en-US" smtClean="0"/>
              <a:t>33</a:t>
            </a:fld>
            <a:endParaRPr lang="en-US"/>
          </a:p>
        </p:txBody>
      </p:sp>
    </p:spTree>
    <p:extLst>
      <p:ext uri="{BB962C8B-B14F-4D97-AF65-F5344CB8AC3E}">
        <p14:creationId xmlns:p14="http://schemas.microsoft.com/office/powerpoint/2010/main" val="501700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26CF1-4605-881A-FDDD-FC3EF1DDA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F3882-6558-8F84-6FB1-F74E68B0DA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4C433-A1B7-3B8B-DA67-F96665A545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53B6FB-F0B4-F617-73DC-A9FD11B332C5}"/>
              </a:ext>
            </a:extLst>
          </p:cNvPr>
          <p:cNvSpPr>
            <a:spLocks noGrp="1"/>
          </p:cNvSpPr>
          <p:nvPr>
            <p:ph type="sldNum" sz="quarter" idx="5"/>
          </p:nvPr>
        </p:nvSpPr>
        <p:spPr/>
        <p:txBody>
          <a:bodyPr/>
          <a:lstStyle/>
          <a:p>
            <a:fld id="{1817A13F-8437-4DDA-8BDB-7306F8F388C7}" type="slidenum">
              <a:rPr lang="en-US" smtClean="0"/>
              <a:t>34</a:t>
            </a:fld>
            <a:endParaRPr lang="en-US"/>
          </a:p>
        </p:txBody>
      </p:sp>
    </p:spTree>
    <p:extLst>
      <p:ext uri="{BB962C8B-B14F-4D97-AF65-F5344CB8AC3E}">
        <p14:creationId xmlns:p14="http://schemas.microsoft.com/office/powerpoint/2010/main" val="503201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97B51-9B6D-F842-B055-97DA57598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BF7DA-7E72-1466-E296-F70ECDA26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711909-F0A9-CDA8-E03C-96C8E3E7BF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36DB64-5F38-413B-166D-EFD190E97E78}"/>
              </a:ext>
            </a:extLst>
          </p:cNvPr>
          <p:cNvSpPr>
            <a:spLocks noGrp="1"/>
          </p:cNvSpPr>
          <p:nvPr>
            <p:ph type="sldNum" sz="quarter" idx="5"/>
          </p:nvPr>
        </p:nvSpPr>
        <p:spPr/>
        <p:txBody>
          <a:bodyPr/>
          <a:lstStyle/>
          <a:p>
            <a:fld id="{1817A13F-8437-4DDA-8BDB-7306F8F388C7}" type="slidenum">
              <a:rPr lang="en-US" smtClean="0"/>
              <a:t>35</a:t>
            </a:fld>
            <a:endParaRPr lang="en-US"/>
          </a:p>
        </p:txBody>
      </p:sp>
    </p:spTree>
    <p:extLst>
      <p:ext uri="{BB962C8B-B14F-4D97-AF65-F5344CB8AC3E}">
        <p14:creationId xmlns:p14="http://schemas.microsoft.com/office/powerpoint/2010/main" val="578237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A6159-B5E4-F17A-17F1-3C83225BC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581FC-E6C4-6128-270E-5F462A77E3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2045-79FA-AD8F-9A3B-D5ED1CAF70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A44A85-71C6-02BA-0215-171665AD372F}"/>
              </a:ext>
            </a:extLst>
          </p:cNvPr>
          <p:cNvSpPr>
            <a:spLocks noGrp="1"/>
          </p:cNvSpPr>
          <p:nvPr>
            <p:ph type="sldNum" sz="quarter" idx="5"/>
          </p:nvPr>
        </p:nvSpPr>
        <p:spPr/>
        <p:txBody>
          <a:bodyPr/>
          <a:lstStyle/>
          <a:p>
            <a:fld id="{1817A13F-8437-4DDA-8BDB-7306F8F388C7}" type="slidenum">
              <a:rPr lang="en-US" smtClean="0"/>
              <a:t>36</a:t>
            </a:fld>
            <a:endParaRPr lang="en-US"/>
          </a:p>
        </p:txBody>
      </p:sp>
    </p:spTree>
    <p:extLst>
      <p:ext uri="{BB962C8B-B14F-4D97-AF65-F5344CB8AC3E}">
        <p14:creationId xmlns:p14="http://schemas.microsoft.com/office/powerpoint/2010/main" val="2973352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F8FFB-EC15-5964-F411-678ED5A46A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A3C69-7B74-1A8D-2182-B9F7636E1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47E78B-D1EC-6213-1828-8827B4737C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197109-ADE8-5AA5-2617-8B0A24B38578}"/>
              </a:ext>
            </a:extLst>
          </p:cNvPr>
          <p:cNvSpPr>
            <a:spLocks noGrp="1"/>
          </p:cNvSpPr>
          <p:nvPr>
            <p:ph type="sldNum" sz="quarter" idx="5"/>
          </p:nvPr>
        </p:nvSpPr>
        <p:spPr/>
        <p:txBody>
          <a:bodyPr/>
          <a:lstStyle/>
          <a:p>
            <a:fld id="{1817A13F-8437-4DDA-8BDB-7306F8F388C7}" type="slidenum">
              <a:rPr lang="en-US" smtClean="0"/>
              <a:t>37</a:t>
            </a:fld>
            <a:endParaRPr lang="en-US"/>
          </a:p>
        </p:txBody>
      </p:sp>
    </p:spTree>
    <p:extLst>
      <p:ext uri="{BB962C8B-B14F-4D97-AF65-F5344CB8AC3E}">
        <p14:creationId xmlns:p14="http://schemas.microsoft.com/office/powerpoint/2010/main" val="3744439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D61D2-B746-EC3F-FADB-31CBEC4BE0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067B2-9330-FED3-9817-765C639703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D84F8D-617F-CB53-91F4-CD042D0DBE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5C7177-E57E-C1C5-A052-4BE8EE2A95B7}"/>
              </a:ext>
            </a:extLst>
          </p:cNvPr>
          <p:cNvSpPr>
            <a:spLocks noGrp="1"/>
          </p:cNvSpPr>
          <p:nvPr>
            <p:ph type="sldNum" sz="quarter" idx="5"/>
          </p:nvPr>
        </p:nvSpPr>
        <p:spPr/>
        <p:txBody>
          <a:bodyPr/>
          <a:lstStyle/>
          <a:p>
            <a:fld id="{1817A13F-8437-4DDA-8BDB-7306F8F388C7}" type="slidenum">
              <a:rPr lang="en-US" smtClean="0"/>
              <a:t>38</a:t>
            </a:fld>
            <a:endParaRPr lang="en-US"/>
          </a:p>
        </p:txBody>
      </p:sp>
    </p:spTree>
    <p:extLst>
      <p:ext uri="{BB962C8B-B14F-4D97-AF65-F5344CB8AC3E}">
        <p14:creationId xmlns:p14="http://schemas.microsoft.com/office/powerpoint/2010/main" val="1042172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96558-92B5-AFFA-E564-8A0CBE94A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98F0A-1F77-504E-1A2D-BC91E6A9D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2E0F93-C944-932B-858D-3A79D2CF94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F7E633-B426-19BD-B0E0-B07EF71A3759}"/>
              </a:ext>
            </a:extLst>
          </p:cNvPr>
          <p:cNvSpPr>
            <a:spLocks noGrp="1"/>
          </p:cNvSpPr>
          <p:nvPr>
            <p:ph type="sldNum" sz="quarter" idx="5"/>
          </p:nvPr>
        </p:nvSpPr>
        <p:spPr/>
        <p:txBody>
          <a:bodyPr/>
          <a:lstStyle/>
          <a:p>
            <a:fld id="{1817A13F-8437-4DDA-8BDB-7306F8F388C7}" type="slidenum">
              <a:rPr lang="en-US" smtClean="0"/>
              <a:t>39</a:t>
            </a:fld>
            <a:endParaRPr lang="en-US"/>
          </a:p>
        </p:txBody>
      </p:sp>
    </p:spTree>
    <p:extLst>
      <p:ext uri="{BB962C8B-B14F-4D97-AF65-F5344CB8AC3E}">
        <p14:creationId xmlns:p14="http://schemas.microsoft.com/office/powerpoint/2010/main" val="224095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F82B9-4EB2-11A5-39C7-9C5B890A4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20247-44AB-03DE-3CB1-589C6C3DB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0268BB-31BE-DA8F-AC8A-9DE6FF4904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D77298-AA82-F4E0-737E-CEFF1D0D2275}"/>
              </a:ext>
            </a:extLst>
          </p:cNvPr>
          <p:cNvSpPr>
            <a:spLocks noGrp="1"/>
          </p:cNvSpPr>
          <p:nvPr>
            <p:ph type="sldNum" sz="quarter" idx="5"/>
          </p:nvPr>
        </p:nvSpPr>
        <p:spPr/>
        <p:txBody>
          <a:bodyPr/>
          <a:lstStyle/>
          <a:p>
            <a:fld id="{1817A13F-8437-4DDA-8BDB-7306F8F388C7}" type="slidenum">
              <a:rPr lang="en-US" smtClean="0"/>
              <a:t>3</a:t>
            </a:fld>
            <a:endParaRPr lang="en-US"/>
          </a:p>
        </p:txBody>
      </p:sp>
    </p:spTree>
    <p:extLst>
      <p:ext uri="{BB962C8B-B14F-4D97-AF65-F5344CB8AC3E}">
        <p14:creationId xmlns:p14="http://schemas.microsoft.com/office/powerpoint/2010/main" val="408124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35CD9-870E-DAF3-9FD9-620D43ED9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FD86E-7673-3D8E-1F48-69D91B7297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FB837-D9C7-9F4C-C2D5-848FAB595D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BF64BD-1E3A-C729-1350-30290C7561E2}"/>
              </a:ext>
            </a:extLst>
          </p:cNvPr>
          <p:cNvSpPr>
            <a:spLocks noGrp="1"/>
          </p:cNvSpPr>
          <p:nvPr>
            <p:ph type="sldNum" sz="quarter" idx="5"/>
          </p:nvPr>
        </p:nvSpPr>
        <p:spPr/>
        <p:txBody>
          <a:bodyPr/>
          <a:lstStyle/>
          <a:p>
            <a:fld id="{1817A13F-8437-4DDA-8BDB-7306F8F388C7}" type="slidenum">
              <a:rPr lang="en-US" smtClean="0"/>
              <a:t>40</a:t>
            </a:fld>
            <a:endParaRPr lang="en-US"/>
          </a:p>
        </p:txBody>
      </p:sp>
    </p:spTree>
    <p:extLst>
      <p:ext uri="{BB962C8B-B14F-4D97-AF65-F5344CB8AC3E}">
        <p14:creationId xmlns:p14="http://schemas.microsoft.com/office/powerpoint/2010/main" val="4057560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D7C99-FBA3-BDAD-7D9D-95DE2648A8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484EC-29D6-F637-AF49-CC6F2B145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381D0B-F411-2FC3-3CB8-F690A2C075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7278B6-D2F9-E632-1030-348AD0F24847}"/>
              </a:ext>
            </a:extLst>
          </p:cNvPr>
          <p:cNvSpPr>
            <a:spLocks noGrp="1"/>
          </p:cNvSpPr>
          <p:nvPr>
            <p:ph type="sldNum" sz="quarter" idx="5"/>
          </p:nvPr>
        </p:nvSpPr>
        <p:spPr/>
        <p:txBody>
          <a:bodyPr/>
          <a:lstStyle/>
          <a:p>
            <a:fld id="{1817A13F-8437-4DDA-8BDB-7306F8F388C7}" type="slidenum">
              <a:rPr lang="en-US" smtClean="0"/>
              <a:t>41</a:t>
            </a:fld>
            <a:endParaRPr lang="en-US"/>
          </a:p>
        </p:txBody>
      </p:sp>
    </p:spTree>
    <p:extLst>
      <p:ext uri="{BB962C8B-B14F-4D97-AF65-F5344CB8AC3E}">
        <p14:creationId xmlns:p14="http://schemas.microsoft.com/office/powerpoint/2010/main" val="3854860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6B226-4081-1286-5EE8-0FC05C914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51559-C6BD-BCE0-948F-638B9153AD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8F8460-7BD0-EE2A-1988-44B640CF9A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C1A046-B2D0-59E1-338D-17A03BFD22FE}"/>
              </a:ext>
            </a:extLst>
          </p:cNvPr>
          <p:cNvSpPr>
            <a:spLocks noGrp="1"/>
          </p:cNvSpPr>
          <p:nvPr>
            <p:ph type="sldNum" sz="quarter" idx="5"/>
          </p:nvPr>
        </p:nvSpPr>
        <p:spPr/>
        <p:txBody>
          <a:bodyPr/>
          <a:lstStyle/>
          <a:p>
            <a:fld id="{1817A13F-8437-4DDA-8BDB-7306F8F388C7}" type="slidenum">
              <a:rPr lang="en-US" smtClean="0"/>
              <a:t>42</a:t>
            </a:fld>
            <a:endParaRPr lang="en-US"/>
          </a:p>
        </p:txBody>
      </p:sp>
    </p:spTree>
    <p:extLst>
      <p:ext uri="{BB962C8B-B14F-4D97-AF65-F5344CB8AC3E}">
        <p14:creationId xmlns:p14="http://schemas.microsoft.com/office/powerpoint/2010/main" val="139125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C4F22-281B-B8ED-942C-EC6BB440A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E6AAC-B602-D054-96BB-C26C9DB39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B4374-E02A-2864-5958-EAD4480809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0C5392-773F-0823-E1A5-312FAE8DBE90}"/>
              </a:ext>
            </a:extLst>
          </p:cNvPr>
          <p:cNvSpPr>
            <a:spLocks noGrp="1"/>
          </p:cNvSpPr>
          <p:nvPr>
            <p:ph type="sldNum" sz="quarter" idx="5"/>
          </p:nvPr>
        </p:nvSpPr>
        <p:spPr/>
        <p:txBody>
          <a:bodyPr/>
          <a:lstStyle/>
          <a:p>
            <a:fld id="{1817A13F-8437-4DDA-8BDB-7306F8F388C7}" type="slidenum">
              <a:rPr lang="en-US" smtClean="0"/>
              <a:t>4</a:t>
            </a:fld>
            <a:endParaRPr lang="en-US"/>
          </a:p>
        </p:txBody>
      </p:sp>
    </p:spTree>
    <p:extLst>
      <p:ext uri="{BB962C8B-B14F-4D97-AF65-F5344CB8AC3E}">
        <p14:creationId xmlns:p14="http://schemas.microsoft.com/office/powerpoint/2010/main" val="81619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B0C10-AE36-6729-EEA4-CB572F67C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43825-657D-5CC4-858D-A8C8774C8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A2752A-3AC3-59D7-AE00-6AFFF17B35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84C8C9-5BBA-0068-D230-BA6B6DFF5625}"/>
              </a:ext>
            </a:extLst>
          </p:cNvPr>
          <p:cNvSpPr>
            <a:spLocks noGrp="1"/>
          </p:cNvSpPr>
          <p:nvPr>
            <p:ph type="sldNum" sz="quarter" idx="5"/>
          </p:nvPr>
        </p:nvSpPr>
        <p:spPr/>
        <p:txBody>
          <a:bodyPr/>
          <a:lstStyle/>
          <a:p>
            <a:fld id="{1817A13F-8437-4DDA-8BDB-7306F8F388C7}" type="slidenum">
              <a:rPr lang="en-US" smtClean="0"/>
              <a:t>5</a:t>
            </a:fld>
            <a:endParaRPr lang="en-US"/>
          </a:p>
        </p:txBody>
      </p:sp>
    </p:spTree>
    <p:extLst>
      <p:ext uri="{BB962C8B-B14F-4D97-AF65-F5344CB8AC3E}">
        <p14:creationId xmlns:p14="http://schemas.microsoft.com/office/powerpoint/2010/main" val="422537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108BC-C61F-46DF-C726-D0A874714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F26CA-0086-4028-F426-CC100A8B5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9D85B-6303-E4DA-DE77-F57ABB8D5B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C3D88E-3176-363A-D3DC-2E51EBAEA29A}"/>
              </a:ext>
            </a:extLst>
          </p:cNvPr>
          <p:cNvSpPr>
            <a:spLocks noGrp="1"/>
          </p:cNvSpPr>
          <p:nvPr>
            <p:ph type="sldNum" sz="quarter" idx="5"/>
          </p:nvPr>
        </p:nvSpPr>
        <p:spPr/>
        <p:txBody>
          <a:bodyPr/>
          <a:lstStyle/>
          <a:p>
            <a:fld id="{1817A13F-8437-4DDA-8BDB-7306F8F388C7}" type="slidenum">
              <a:rPr lang="en-US" smtClean="0"/>
              <a:t>6</a:t>
            </a:fld>
            <a:endParaRPr lang="en-US"/>
          </a:p>
        </p:txBody>
      </p:sp>
    </p:spTree>
    <p:extLst>
      <p:ext uri="{BB962C8B-B14F-4D97-AF65-F5344CB8AC3E}">
        <p14:creationId xmlns:p14="http://schemas.microsoft.com/office/powerpoint/2010/main" val="63169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758FE-E64C-F2B7-609F-BAF15A909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1A8EF-CB1C-4DA0-6FE6-B4C980ECCC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BF134-C7C8-4214-E92D-7AA2CBAE23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FE1757-B74F-30FF-46F1-996F94890F7C}"/>
              </a:ext>
            </a:extLst>
          </p:cNvPr>
          <p:cNvSpPr>
            <a:spLocks noGrp="1"/>
          </p:cNvSpPr>
          <p:nvPr>
            <p:ph type="sldNum" sz="quarter" idx="5"/>
          </p:nvPr>
        </p:nvSpPr>
        <p:spPr/>
        <p:txBody>
          <a:bodyPr/>
          <a:lstStyle/>
          <a:p>
            <a:fld id="{1817A13F-8437-4DDA-8BDB-7306F8F388C7}" type="slidenum">
              <a:rPr lang="en-US" smtClean="0"/>
              <a:t>7</a:t>
            </a:fld>
            <a:endParaRPr lang="en-US"/>
          </a:p>
        </p:txBody>
      </p:sp>
    </p:spTree>
    <p:extLst>
      <p:ext uri="{BB962C8B-B14F-4D97-AF65-F5344CB8AC3E}">
        <p14:creationId xmlns:p14="http://schemas.microsoft.com/office/powerpoint/2010/main" val="283800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DB6FE-7FE3-7058-6CD1-3191FE7B8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65C07-CBFB-2344-2E6B-A25CC3860B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B62A4-394A-C4F7-BC9B-44217CA6B9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342E49-2A9D-25AD-A7D0-EF340CFE3B66}"/>
              </a:ext>
            </a:extLst>
          </p:cNvPr>
          <p:cNvSpPr>
            <a:spLocks noGrp="1"/>
          </p:cNvSpPr>
          <p:nvPr>
            <p:ph type="sldNum" sz="quarter" idx="5"/>
          </p:nvPr>
        </p:nvSpPr>
        <p:spPr/>
        <p:txBody>
          <a:bodyPr/>
          <a:lstStyle/>
          <a:p>
            <a:fld id="{1817A13F-8437-4DDA-8BDB-7306F8F388C7}" type="slidenum">
              <a:rPr lang="en-US" smtClean="0"/>
              <a:t>8</a:t>
            </a:fld>
            <a:endParaRPr lang="en-US"/>
          </a:p>
        </p:txBody>
      </p:sp>
    </p:spTree>
    <p:extLst>
      <p:ext uri="{BB962C8B-B14F-4D97-AF65-F5344CB8AC3E}">
        <p14:creationId xmlns:p14="http://schemas.microsoft.com/office/powerpoint/2010/main" val="33539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4591B-A65B-C500-D382-39182164C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02469-771C-8493-AA95-49FBA0CE0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3913C-710C-B8D2-6B2B-E5D8FF9697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E9FD75-8E44-A688-DB53-92411D7F6321}"/>
              </a:ext>
            </a:extLst>
          </p:cNvPr>
          <p:cNvSpPr>
            <a:spLocks noGrp="1"/>
          </p:cNvSpPr>
          <p:nvPr>
            <p:ph type="sldNum" sz="quarter" idx="5"/>
          </p:nvPr>
        </p:nvSpPr>
        <p:spPr/>
        <p:txBody>
          <a:bodyPr/>
          <a:lstStyle/>
          <a:p>
            <a:fld id="{1817A13F-8437-4DDA-8BDB-7306F8F388C7}" type="slidenum">
              <a:rPr lang="en-US" smtClean="0"/>
              <a:t>9</a:t>
            </a:fld>
            <a:endParaRPr lang="en-US"/>
          </a:p>
        </p:txBody>
      </p:sp>
    </p:spTree>
    <p:extLst>
      <p:ext uri="{BB962C8B-B14F-4D97-AF65-F5344CB8AC3E}">
        <p14:creationId xmlns:p14="http://schemas.microsoft.com/office/powerpoint/2010/main" val="288033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61E4-4320-D6CA-6250-4DACC05350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729BA-DFE2-22DB-4856-177D5EF03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E6E000-D327-6E06-087E-CFED62983C07}"/>
              </a:ext>
            </a:extLst>
          </p:cNvPr>
          <p:cNvSpPr>
            <a:spLocks noGrp="1"/>
          </p:cNvSpPr>
          <p:nvPr>
            <p:ph type="dt" sz="half" idx="10"/>
          </p:nvPr>
        </p:nvSpPr>
        <p:spPr/>
        <p:txBody>
          <a:bodyPr/>
          <a:lstStyle/>
          <a:p>
            <a:fld id="{3AB1C8FE-DF72-4F89-80B0-0B06DC0CCEC3}" type="datetimeFigureOut">
              <a:rPr lang="en-US" smtClean="0"/>
              <a:t>1/6/2025</a:t>
            </a:fld>
            <a:endParaRPr lang="en-US"/>
          </a:p>
        </p:txBody>
      </p:sp>
      <p:sp>
        <p:nvSpPr>
          <p:cNvPr id="5" name="Footer Placeholder 4">
            <a:extLst>
              <a:ext uri="{FF2B5EF4-FFF2-40B4-BE49-F238E27FC236}">
                <a16:creationId xmlns:a16="http://schemas.microsoft.com/office/drawing/2014/main" id="{9A1F5D95-8F40-B86E-29C0-23177DBE7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3F5C1-FDB9-A550-EC91-9E4201A8BA14}"/>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86647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B484-A036-EAA9-876F-7F990BC254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F86107-CFFF-E05B-4304-67FD99C226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731A0-09ED-642E-874D-4377D0ED9E6E}"/>
              </a:ext>
            </a:extLst>
          </p:cNvPr>
          <p:cNvSpPr>
            <a:spLocks noGrp="1"/>
          </p:cNvSpPr>
          <p:nvPr>
            <p:ph type="dt" sz="half" idx="10"/>
          </p:nvPr>
        </p:nvSpPr>
        <p:spPr/>
        <p:txBody>
          <a:bodyPr/>
          <a:lstStyle/>
          <a:p>
            <a:fld id="{3AB1C8FE-DF72-4F89-80B0-0B06DC0CCEC3}" type="datetimeFigureOut">
              <a:rPr lang="en-US" smtClean="0"/>
              <a:t>1/6/2025</a:t>
            </a:fld>
            <a:endParaRPr lang="en-US"/>
          </a:p>
        </p:txBody>
      </p:sp>
      <p:sp>
        <p:nvSpPr>
          <p:cNvPr id="5" name="Footer Placeholder 4">
            <a:extLst>
              <a:ext uri="{FF2B5EF4-FFF2-40B4-BE49-F238E27FC236}">
                <a16:creationId xmlns:a16="http://schemas.microsoft.com/office/drawing/2014/main" id="{D7E92BC4-4E25-CA44-4B99-22B46EDA2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1A150-B653-FD3B-DE04-964653034FE8}"/>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20483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11F21C-F89A-EBB6-4B15-63F0E69A43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ED728A-DC33-07B9-375D-0B0ECBBA9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0733C-29FD-28D4-4C3F-C8A2008227B4}"/>
              </a:ext>
            </a:extLst>
          </p:cNvPr>
          <p:cNvSpPr>
            <a:spLocks noGrp="1"/>
          </p:cNvSpPr>
          <p:nvPr>
            <p:ph type="dt" sz="half" idx="10"/>
          </p:nvPr>
        </p:nvSpPr>
        <p:spPr/>
        <p:txBody>
          <a:bodyPr/>
          <a:lstStyle/>
          <a:p>
            <a:fld id="{3AB1C8FE-DF72-4F89-80B0-0B06DC0CCEC3}" type="datetimeFigureOut">
              <a:rPr lang="en-US" smtClean="0"/>
              <a:t>1/6/2025</a:t>
            </a:fld>
            <a:endParaRPr lang="en-US"/>
          </a:p>
        </p:txBody>
      </p:sp>
      <p:sp>
        <p:nvSpPr>
          <p:cNvPr id="5" name="Footer Placeholder 4">
            <a:extLst>
              <a:ext uri="{FF2B5EF4-FFF2-40B4-BE49-F238E27FC236}">
                <a16:creationId xmlns:a16="http://schemas.microsoft.com/office/drawing/2014/main" id="{7C172AD8-24EE-E23E-7342-4E0D4D208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C6FB7-DBE2-B3B8-9F14-2A1B319643B2}"/>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205334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46A8-0908-46B0-EA9E-FC382D3952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719D34-A970-7692-4E7C-8FD368FC14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63D23-8BDE-C149-9383-E758E84CB4DE}"/>
              </a:ext>
            </a:extLst>
          </p:cNvPr>
          <p:cNvSpPr>
            <a:spLocks noGrp="1"/>
          </p:cNvSpPr>
          <p:nvPr>
            <p:ph type="dt" sz="half" idx="10"/>
          </p:nvPr>
        </p:nvSpPr>
        <p:spPr/>
        <p:txBody>
          <a:bodyPr/>
          <a:lstStyle/>
          <a:p>
            <a:fld id="{3AB1C8FE-DF72-4F89-80B0-0B06DC0CCEC3}" type="datetimeFigureOut">
              <a:rPr lang="en-US" smtClean="0"/>
              <a:t>1/6/2025</a:t>
            </a:fld>
            <a:endParaRPr lang="en-US"/>
          </a:p>
        </p:txBody>
      </p:sp>
      <p:sp>
        <p:nvSpPr>
          <p:cNvPr id="5" name="Footer Placeholder 4">
            <a:extLst>
              <a:ext uri="{FF2B5EF4-FFF2-40B4-BE49-F238E27FC236}">
                <a16:creationId xmlns:a16="http://schemas.microsoft.com/office/drawing/2014/main" id="{9CB4E67C-EC89-9B73-3B85-236E287B0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AC151-C518-678F-079D-04FD5429D56B}"/>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52883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B8F7-3AE6-B19C-86C5-E8D04BECA2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34A93-B728-5A40-7176-6F88A38140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660C99-7B2B-292C-648E-E5C394842650}"/>
              </a:ext>
            </a:extLst>
          </p:cNvPr>
          <p:cNvSpPr>
            <a:spLocks noGrp="1"/>
          </p:cNvSpPr>
          <p:nvPr>
            <p:ph type="dt" sz="half" idx="10"/>
          </p:nvPr>
        </p:nvSpPr>
        <p:spPr/>
        <p:txBody>
          <a:bodyPr/>
          <a:lstStyle/>
          <a:p>
            <a:fld id="{3AB1C8FE-DF72-4F89-80B0-0B06DC0CCEC3}" type="datetimeFigureOut">
              <a:rPr lang="en-US" smtClean="0"/>
              <a:t>1/6/2025</a:t>
            </a:fld>
            <a:endParaRPr lang="en-US"/>
          </a:p>
        </p:txBody>
      </p:sp>
      <p:sp>
        <p:nvSpPr>
          <p:cNvPr id="5" name="Footer Placeholder 4">
            <a:extLst>
              <a:ext uri="{FF2B5EF4-FFF2-40B4-BE49-F238E27FC236}">
                <a16:creationId xmlns:a16="http://schemas.microsoft.com/office/drawing/2014/main" id="{0611EBCC-717C-5061-EA24-CDCB85DAF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4AF3D-71CB-A797-3189-4A428B58FB77}"/>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86814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0F8F-A81F-F83A-BE96-B5F1F62CB0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50130-9D55-C30F-B7C4-4980235299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43189-BFBE-07B2-D10B-EE12ECF29E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F91FED-1BBC-9C05-724B-32AA86AC764F}"/>
              </a:ext>
            </a:extLst>
          </p:cNvPr>
          <p:cNvSpPr>
            <a:spLocks noGrp="1"/>
          </p:cNvSpPr>
          <p:nvPr>
            <p:ph type="dt" sz="half" idx="10"/>
          </p:nvPr>
        </p:nvSpPr>
        <p:spPr/>
        <p:txBody>
          <a:bodyPr/>
          <a:lstStyle/>
          <a:p>
            <a:fld id="{3AB1C8FE-DF72-4F89-80B0-0B06DC0CCEC3}" type="datetimeFigureOut">
              <a:rPr lang="en-US" smtClean="0"/>
              <a:t>1/6/2025</a:t>
            </a:fld>
            <a:endParaRPr lang="en-US"/>
          </a:p>
        </p:txBody>
      </p:sp>
      <p:sp>
        <p:nvSpPr>
          <p:cNvPr id="6" name="Footer Placeholder 5">
            <a:extLst>
              <a:ext uri="{FF2B5EF4-FFF2-40B4-BE49-F238E27FC236}">
                <a16:creationId xmlns:a16="http://schemas.microsoft.com/office/drawing/2014/main" id="{EE442FB0-3A59-1E46-ABF2-156056196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152E9-C832-C39A-8CC3-E0AF28ADF1C5}"/>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57736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38C1-3E5E-0D06-8A37-5B510D0AF7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57C3E-06FC-DB1A-1400-7811500A1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6C6E23-3080-26A3-BF72-7BEAF2D40B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0A2B38-4D12-367E-9621-55D89A596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98EE7-6264-B2AB-8807-5B720044C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C258F8-408F-D2E8-DB8D-BCFAC3440E64}"/>
              </a:ext>
            </a:extLst>
          </p:cNvPr>
          <p:cNvSpPr>
            <a:spLocks noGrp="1"/>
          </p:cNvSpPr>
          <p:nvPr>
            <p:ph type="dt" sz="half" idx="10"/>
          </p:nvPr>
        </p:nvSpPr>
        <p:spPr/>
        <p:txBody>
          <a:bodyPr/>
          <a:lstStyle/>
          <a:p>
            <a:fld id="{3AB1C8FE-DF72-4F89-80B0-0B06DC0CCEC3}" type="datetimeFigureOut">
              <a:rPr lang="en-US" smtClean="0"/>
              <a:t>1/6/2025</a:t>
            </a:fld>
            <a:endParaRPr lang="en-US"/>
          </a:p>
        </p:txBody>
      </p:sp>
      <p:sp>
        <p:nvSpPr>
          <p:cNvPr id="8" name="Footer Placeholder 7">
            <a:extLst>
              <a:ext uri="{FF2B5EF4-FFF2-40B4-BE49-F238E27FC236}">
                <a16:creationId xmlns:a16="http://schemas.microsoft.com/office/drawing/2014/main" id="{616D1E74-FC49-D7A6-1478-E0117EFB90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9F68A8-9FDA-DD76-C492-3504574D0827}"/>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73382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E04A-FF48-B80C-835D-CECAB9391B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66739E-8BFA-15E4-5E4B-2F612C1317C6}"/>
              </a:ext>
            </a:extLst>
          </p:cNvPr>
          <p:cNvSpPr>
            <a:spLocks noGrp="1"/>
          </p:cNvSpPr>
          <p:nvPr>
            <p:ph type="dt" sz="half" idx="10"/>
          </p:nvPr>
        </p:nvSpPr>
        <p:spPr/>
        <p:txBody>
          <a:bodyPr/>
          <a:lstStyle/>
          <a:p>
            <a:fld id="{3AB1C8FE-DF72-4F89-80B0-0B06DC0CCEC3}" type="datetimeFigureOut">
              <a:rPr lang="en-US" smtClean="0"/>
              <a:t>1/6/2025</a:t>
            </a:fld>
            <a:endParaRPr lang="en-US"/>
          </a:p>
        </p:txBody>
      </p:sp>
      <p:sp>
        <p:nvSpPr>
          <p:cNvPr id="4" name="Footer Placeholder 3">
            <a:extLst>
              <a:ext uri="{FF2B5EF4-FFF2-40B4-BE49-F238E27FC236}">
                <a16:creationId xmlns:a16="http://schemas.microsoft.com/office/drawing/2014/main" id="{1EAAB16C-A8D6-B99F-FB2C-4D7C94C73E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13BA88-64C7-ED17-9554-61EA4A5DDD30}"/>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296620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EB738E-0726-EAA2-716C-65FE973EAD7C}"/>
              </a:ext>
            </a:extLst>
          </p:cNvPr>
          <p:cNvSpPr>
            <a:spLocks noGrp="1"/>
          </p:cNvSpPr>
          <p:nvPr>
            <p:ph type="dt" sz="half" idx="10"/>
          </p:nvPr>
        </p:nvSpPr>
        <p:spPr/>
        <p:txBody>
          <a:bodyPr/>
          <a:lstStyle/>
          <a:p>
            <a:fld id="{3AB1C8FE-DF72-4F89-80B0-0B06DC0CCEC3}" type="datetimeFigureOut">
              <a:rPr lang="en-US" smtClean="0"/>
              <a:t>1/6/2025</a:t>
            </a:fld>
            <a:endParaRPr lang="en-US"/>
          </a:p>
        </p:txBody>
      </p:sp>
      <p:sp>
        <p:nvSpPr>
          <p:cNvPr id="3" name="Footer Placeholder 2">
            <a:extLst>
              <a:ext uri="{FF2B5EF4-FFF2-40B4-BE49-F238E27FC236}">
                <a16:creationId xmlns:a16="http://schemas.microsoft.com/office/drawing/2014/main" id="{9DC1BE2F-9B76-827F-C7A0-126942632B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E18956-CE27-3D03-A90C-42BF18B989D4}"/>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4374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38B7-877D-B325-7E28-2309E76A6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A8FD12-64B9-76AE-71FC-AD8AD864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0F70-D084-60A4-DA6C-E15F79204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E1226-D022-4296-279A-0DF1187E974F}"/>
              </a:ext>
            </a:extLst>
          </p:cNvPr>
          <p:cNvSpPr>
            <a:spLocks noGrp="1"/>
          </p:cNvSpPr>
          <p:nvPr>
            <p:ph type="dt" sz="half" idx="10"/>
          </p:nvPr>
        </p:nvSpPr>
        <p:spPr/>
        <p:txBody>
          <a:bodyPr/>
          <a:lstStyle/>
          <a:p>
            <a:fld id="{3AB1C8FE-DF72-4F89-80B0-0B06DC0CCEC3}" type="datetimeFigureOut">
              <a:rPr lang="en-US" smtClean="0"/>
              <a:t>1/6/2025</a:t>
            </a:fld>
            <a:endParaRPr lang="en-US"/>
          </a:p>
        </p:txBody>
      </p:sp>
      <p:sp>
        <p:nvSpPr>
          <p:cNvPr id="6" name="Footer Placeholder 5">
            <a:extLst>
              <a:ext uri="{FF2B5EF4-FFF2-40B4-BE49-F238E27FC236}">
                <a16:creationId xmlns:a16="http://schemas.microsoft.com/office/drawing/2014/main" id="{32982D5C-6655-ED82-B986-04D10F8E5E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EA230-6B74-B6D5-528B-9985714B447C}"/>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59396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C101-4CD3-6331-044A-A98D9B370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36AEFB-2DCB-D241-3587-2CF8EBC4D6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009FAB-C224-4FE6-108E-B77D62590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05AE8-1805-3B77-3D8C-D8F0C569777F}"/>
              </a:ext>
            </a:extLst>
          </p:cNvPr>
          <p:cNvSpPr>
            <a:spLocks noGrp="1"/>
          </p:cNvSpPr>
          <p:nvPr>
            <p:ph type="dt" sz="half" idx="10"/>
          </p:nvPr>
        </p:nvSpPr>
        <p:spPr/>
        <p:txBody>
          <a:bodyPr/>
          <a:lstStyle/>
          <a:p>
            <a:fld id="{3AB1C8FE-DF72-4F89-80B0-0B06DC0CCEC3}" type="datetimeFigureOut">
              <a:rPr lang="en-US" smtClean="0"/>
              <a:t>1/6/2025</a:t>
            </a:fld>
            <a:endParaRPr lang="en-US"/>
          </a:p>
        </p:txBody>
      </p:sp>
      <p:sp>
        <p:nvSpPr>
          <p:cNvPr id="6" name="Footer Placeholder 5">
            <a:extLst>
              <a:ext uri="{FF2B5EF4-FFF2-40B4-BE49-F238E27FC236}">
                <a16:creationId xmlns:a16="http://schemas.microsoft.com/office/drawing/2014/main" id="{EAD97886-8079-D49E-45A2-73CC1CC30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57471-05E0-6C31-9775-6DA82BDA01D8}"/>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60564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EF2CC-0882-6F1E-8244-2D0FFDE50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98BCB6-0B78-F378-79ED-EC70AB9E9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12690-2904-0E66-FAFA-6F61C639E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B1C8FE-DF72-4F89-80B0-0B06DC0CCEC3}" type="datetimeFigureOut">
              <a:rPr lang="en-US" smtClean="0"/>
              <a:t>1/6/2025</a:t>
            </a:fld>
            <a:endParaRPr lang="en-US"/>
          </a:p>
        </p:txBody>
      </p:sp>
      <p:sp>
        <p:nvSpPr>
          <p:cNvPr id="5" name="Footer Placeholder 4">
            <a:extLst>
              <a:ext uri="{FF2B5EF4-FFF2-40B4-BE49-F238E27FC236}">
                <a16:creationId xmlns:a16="http://schemas.microsoft.com/office/drawing/2014/main" id="{50FD097D-89AA-4558-3657-222086E06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19B8913-4C56-90B5-C9AD-FD9CCF027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4AA6BB-BA43-481E-AB6F-518A88878259}" type="slidenum">
              <a:rPr lang="en-US" smtClean="0"/>
              <a:t>‹#›</a:t>
            </a:fld>
            <a:endParaRPr lang="en-US"/>
          </a:p>
        </p:txBody>
      </p:sp>
    </p:spTree>
    <p:extLst>
      <p:ext uri="{BB962C8B-B14F-4D97-AF65-F5344CB8AC3E}">
        <p14:creationId xmlns:p14="http://schemas.microsoft.com/office/powerpoint/2010/main" val="1821634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customXml" Target="../ink/ink60.xml"/><Relationship Id="rId13" Type="http://schemas.openxmlformats.org/officeDocument/2006/relationships/image" Target="../media/image2.jpg"/><Relationship Id="rId3" Type="http://schemas.openxmlformats.org/officeDocument/2006/relationships/customXml" Target="../ink/ink57.xml"/><Relationship Id="rId7" Type="http://schemas.openxmlformats.org/officeDocument/2006/relationships/customXml" Target="../ink/ink59.xml"/><Relationship Id="rId12" Type="http://schemas.openxmlformats.org/officeDocument/2006/relationships/customXml" Target="../ink/ink6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63.xml"/><Relationship Id="rId5" Type="http://schemas.openxmlformats.org/officeDocument/2006/relationships/customXml" Target="../ink/ink58.xml"/><Relationship Id="rId10" Type="http://schemas.openxmlformats.org/officeDocument/2006/relationships/customXml" Target="../ink/ink62.xml"/><Relationship Id="rId4" Type="http://schemas.openxmlformats.org/officeDocument/2006/relationships/image" Target="../media/image1.png"/><Relationship Id="rId9" Type="http://schemas.openxmlformats.org/officeDocument/2006/relationships/customXml" Target="../ink/ink61.xml"/></Relationships>
</file>

<file path=ppt/slides/_rels/slide21.xml.rels><?xml version="1.0" encoding="UTF-8" standalone="yes"?>
<Relationships xmlns="http://schemas.openxmlformats.org/package/2006/relationships"><Relationship Id="rId8" Type="http://schemas.openxmlformats.org/officeDocument/2006/relationships/customXml" Target="../ink/ink68.xml"/><Relationship Id="rId13" Type="http://schemas.openxmlformats.org/officeDocument/2006/relationships/image" Target="../media/image2.jpg"/><Relationship Id="rId3" Type="http://schemas.openxmlformats.org/officeDocument/2006/relationships/customXml" Target="../ink/ink65.xml"/><Relationship Id="rId7" Type="http://schemas.openxmlformats.org/officeDocument/2006/relationships/customXml" Target="../ink/ink67.xml"/><Relationship Id="rId12" Type="http://schemas.openxmlformats.org/officeDocument/2006/relationships/customXml" Target="../ink/ink7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customXml" Target="../ink/ink71.xml"/><Relationship Id="rId5" Type="http://schemas.openxmlformats.org/officeDocument/2006/relationships/customXml" Target="../ink/ink66.xml"/><Relationship Id="rId10" Type="http://schemas.openxmlformats.org/officeDocument/2006/relationships/customXml" Target="../ink/ink70.xml"/><Relationship Id="rId4" Type="http://schemas.openxmlformats.org/officeDocument/2006/relationships/image" Target="../media/image10.png"/><Relationship Id="rId9" Type="http://schemas.openxmlformats.org/officeDocument/2006/relationships/customXml" Target="../ink/ink69.xml"/></Relationships>
</file>

<file path=ppt/slides/_rels/slide22.xml.rels><?xml version="1.0" encoding="UTF-8" standalone="yes"?>
<Relationships xmlns="http://schemas.openxmlformats.org/package/2006/relationships"><Relationship Id="rId8" Type="http://schemas.openxmlformats.org/officeDocument/2006/relationships/customXml" Target="../ink/ink76.xml"/><Relationship Id="rId13" Type="http://schemas.openxmlformats.org/officeDocument/2006/relationships/image" Target="../media/image2.jpg"/><Relationship Id="rId3" Type="http://schemas.openxmlformats.org/officeDocument/2006/relationships/customXml" Target="../ink/ink73.xml"/><Relationship Id="rId7" Type="http://schemas.openxmlformats.org/officeDocument/2006/relationships/customXml" Target="../ink/ink75.xml"/><Relationship Id="rId12" Type="http://schemas.openxmlformats.org/officeDocument/2006/relationships/customXml" Target="../ink/ink80.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ustomXml" Target="../ink/ink79.xml"/><Relationship Id="rId5" Type="http://schemas.openxmlformats.org/officeDocument/2006/relationships/customXml" Target="../ink/ink74.xml"/><Relationship Id="rId10" Type="http://schemas.openxmlformats.org/officeDocument/2006/relationships/customXml" Target="../ink/ink78.xml"/><Relationship Id="rId4" Type="http://schemas.openxmlformats.org/officeDocument/2006/relationships/image" Target="../media/image3.png"/><Relationship Id="rId9" Type="http://schemas.openxmlformats.org/officeDocument/2006/relationships/customXml" Target="../ink/ink77.xml"/></Relationships>
</file>

<file path=ppt/slides/_rels/slide23.xml.rels><?xml version="1.0" encoding="UTF-8" standalone="yes"?>
<Relationships xmlns="http://schemas.openxmlformats.org/package/2006/relationships"><Relationship Id="rId8" Type="http://schemas.openxmlformats.org/officeDocument/2006/relationships/customXml" Target="../ink/ink84.xml"/><Relationship Id="rId3" Type="http://schemas.openxmlformats.org/officeDocument/2006/relationships/customXml" Target="../ink/ink81.xml"/><Relationship Id="rId7" Type="http://schemas.openxmlformats.org/officeDocument/2006/relationships/customXml" Target="../ink/ink83.xml"/><Relationship Id="rId12" Type="http://schemas.openxmlformats.org/officeDocument/2006/relationships/customXml" Target="../ink/ink88.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87.xml"/><Relationship Id="rId5" Type="http://schemas.openxmlformats.org/officeDocument/2006/relationships/customXml" Target="../ink/ink82.xml"/><Relationship Id="rId10" Type="http://schemas.openxmlformats.org/officeDocument/2006/relationships/customXml" Target="../ink/ink86.xml"/><Relationship Id="rId4" Type="http://schemas.openxmlformats.org/officeDocument/2006/relationships/image" Target="../media/image1.png"/><Relationship Id="rId9" Type="http://schemas.openxmlformats.org/officeDocument/2006/relationships/customXml" Target="../ink/ink85.xml"/></Relationships>
</file>

<file path=ppt/slides/_rels/slide24.xml.rels><?xml version="1.0" encoding="UTF-8" standalone="yes"?>
<Relationships xmlns="http://schemas.openxmlformats.org/package/2006/relationships"><Relationship Id="rId8" Type="http://schemas.openxmlformats.org/officeDocument/2006/relationships/customXml" Target="../ink/ink92.xml"/><Relationship Id="rId3" Type="http://schemas.openxmlformats.org/officeDocument/2006/relationships/customXml" Target="../ink/ink89.xml"/><Relationship Id="rId7" Type="http://schemas.openxmlformats.org/officeDocument/2006/relationships/customXml" Target="../ink/ink91.xml"/><Relationship Id="rId12" Type="http://schemas.openxmlformats.org/officeDocument/2006/relationships/customXml" Target="../ink/ink96.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95.xml"/><Relationship Id="rId5" Type="http://schemas.openxmlformats.org/officeDocument/2006/relationships/customXml" Target="../ink/ink90.xml"/><Relationship Id="rId10" Type="http://schemas.openxmlformats.org/officeDocument/2006/relationships/customXml" Target="../ink/ink94.xml"/><Relationship Id="rId4" Type="http://schemas.openxmlformats.org/officeDocument/2006/relationships/image" Target="../media/image1.png"/><Relationship Id="rId9" Type="http://schemas.openxmlformats.org/officeDocument/2006/relationships/customXml" Target="../ink/ink93.xml"/></Relationships>
</file>

<file path=ppt/slides/_rels/slide25.xml.rels><?xml version="1.0" encoding="UTF-8" standalone="yes"?>
<Relationships xmlns="http://schemas.openxmlformats.org/package/2006/relationships"><Relationship Id="rId8" Type="http://schemas.openxmlformats.org/officeDocument/2006/relationships/customXml" Target="../ink/ink100.xml"/><Relationship Id="rId3" Type="http://schemas.openxmlformats.org/officeDocument/2006/relationships/customXml" Target="../ink/ink97.xml"/><Relationship Id="rId7" Type="http://schemas.openxmlformats.org/officeDocument/2006/relationships/customXml" Target="../ink/ink99.xml"/><Relationship Id="rId12" Type="http://schemas.openxmlformats.org/officeDocument/2006/relationships/customXml" Target="../ink/ink10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ustomXml" Target="../ink/ink103.xml"/><Relationship Id="rId5" Type="http://schemas.openxmlformats.org/officeDocument/2006/relationships/customXml" Target="../ink/ink98.xml"/><Relationship Id="rId10" Type="http://schemas.openxmlformats.org/officeDocument/2006/relationships/customXml" Target="../ink/ink102.xml"/><Relationship Id="rId4" Type="http://schemas.openxmlformats.org/officeDocument/2006/relationships/image" Target="../media/image3.png"/><Relationship Id="rId9" Type="http://schemas.openxmlformats.org/officeDocument/2006/relationships/customXml" Target="../ink/ink101.xml"/></Relationships>
</file>

<file path=ppt/slides/_rels/slide26.xml.rels><?xml version="1.0" encoding="UTF-8" standalone="yes"?>
<Relationships xmlns="http://schemas.openxmlformats.org/package/2006/relationships"><Relationship Id="rId8" Type="http://schemas.openxmlformats.org/officeDocument/2006/relationships/customXml" Target="../ink/ink108.xml"/><Relationship Id="rId3" Type="http://schemas.openxmlformats.org/officeDocument/2006/relationships/customXml" Target="../ink/ink105.xml"/><Relationship Id="rId7" Type="http://schemas.openxmlformats.org/officeDocument/2006/relationships/customXml" Target="../ink/ink107.xml"/><Relationship Id="rId12" Type="http://schemas.openxmlformats.org/officeDocument/2006/relationships/customXml" Target="../ink/ink11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111.xml"/><Relationship Id="rId5" Type="http://schemas.openxmlformats.org/officeDocument/2006/relationships/customXml" Target="../ink/ink106.xml"/><Relationship Id="rId10" Type="http://schemas.openxmlformats.org/officeDocument/2006/relationships/customXml" Target="../ink/ink110.xml"/><Relationship Id="rId4" Type="http://schemas.openxmlformats.org/officeDocument/2006/relationships/image" Target="../media/image5.png"/><Relationship Id="rId9" Type="http://schemas.openxmlformats.org/officeDocument/2006/relationships/customXml" Target="../ink/ink109.xml"/></Relationships>
</file>

<file path=ppt/slides/_rels/slide27.xml.rels><?xml version="1.0" encoding="UTF-8" standalone="yes"?>
<Relationships xmlns="http://schemas.openxmlformats.org/package/2006/relationships"><Relationship Id="rId8" Type="http://schemas.openxmlformats.org/officeDocument/2006/relationships/customXml" Target="../ink/ink116.xml"/><Relationship Id="rId3" Type="http://schemas.openxmlformats.org/officeDocument/2006/relationships/customXml" Target="../ink/ink113.xml"/><Relationship Id="rId7" Type="http://schemas.openxmlformats.org/officeDocument/2006/relationships/customXml" Target="../ink/ink115.xml"/><Relationship Id="rId12" Type="http://schemas.openxmlformats.org/officeDocument/2006/relationships/customXml" Target="../ink/ink12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119.xml"/><Relationship Id="rId5" Type="http://schemas.openxmlformats.org/officeDocument/2006/relationships/customXml" Target="../ink/ink114.xml"/><Relationship Id="rId10" Type="http://schemas.openxmlformats.org/officeDocument/2006/relationships/customXml" Target="../ink/ink118.xml"/><Relationship Id="rId4" Type="http://schemas.openxmlformats.org/officeDocument/2006/relationships/image" Target="../media/image5.png"/><Relationship Id="rId9" Type="http://schemas.openxmlformats.org/officeDocument/2006/relationships/customXml" Target="../ink/ink117.xml"/></Relationships>
</file>

<file path=ppt/slides/_rels/slide28.xml.rels><?xml version="1.0" encoding="UTF-8" standalone="yes"?>
<Relationships xmlns="http://schemas.openxmlformats.org/package/2006/relationships"><Relationship Id="rId8" Type="http://schemas.openxmlformats.org/officeDocument/2006/relationships/customXml" Target="../ink/ink124.xml"/><Relationship Id="rId3" Type="http://schemas.openxmlformats.org/officeDocument/2006/relationships/customXml" Target="../ink/ink121.xml"/><Relationship Id="rId7" Type="http://schemas.openxmlformats.org/officeDocument/2006/relationships/customXml" Target="../ink/ink123.xml"/><Relationship Id="rId12" Type="http://schemas.openxmlformats.org/officeDocument/2006/relationships/customXml" Target="../ink/ink128.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127.xml"/><Relationship Id="rId5" Type="http://schemas.openxmlformats.org/officeDocument/2006/relationships/customXml" Target="../ink/ink122.xml"/><Relationship Id="rId10" Type="http://schemas.openxmlformats.org/officeDocument/2006/relationships/customXml" Target="../ink/ink126.xml"/><Relationship Id="rId4" Type="http://schemas.openxmlformats.org/officeDocument/2006/relationships/image" Target="../media/image5.png"/><Relationship Id="rId9" Type="http://schemas.openxmlformats.org/officeDocument/2006/relationships/customXml" Target="../ink/ink125.xml"/></Relationships>
</file>

<file path=ppt/slides/_rels/slide29.xml.rels><?xml version="1.0" encoding="UTF-8" standalone="yes"?>
<Relationships xmlns="http://schemas.openxmlformats.org/package/2006/relationships"><Relationship Id="rId8" Type="http://schemas.openxmlformats.org/officeDocument/2006/relationships/customXml" Target="../ink/ink132.xml"/><Relationship Id="rId3" Type="http://schemas.openxmlformats.org/officeDocument/2006/relationships/customXml" Target="../ink/ink129.xml"/><Relationship Id="rId7" Type="http://schemas.openxmlformats.org/officeDocument/2006/relationships/customXml" Target="../ink/ink131.xml"/><Relationship Id="rId12" Type="http://schemas.openxmlformats.org/officeDocument/2006/relationships/customXml" Target="../ink/ink136.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135.xml"/><Relationship Id="rId5" Type="http://schemas.openxmlformats.org/officeDocument/2006/relationships/customXml" Target="../ink/ink130.xml"/><Relationship Id="rId10" Type="http://schemas.openxmlformats.org/officeDocument/2006/relationships/customXml" Target="../ink/ink134.xml"/><Relationship Id="rId4" Type="http://schemas.openxmlformats.org/officeDocument/2006/relationships/image" Target="../media/image5.png"/><Relationship Id="rId9" Type="http://schemas.openxmlformats.org/officeDocument/2006/relationships/customXml" Target="../ink/ink133.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8.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7.xml"/><Relationship Id="rId5" Type="http://schemas.openxmlformats.org/officeDocument/2006/relationships/customXml" Target="../ink/ink2.xml"/><Relationship Id="rId10" Type="http://schemas.openxmlformats.org/officeDocument/2006/relationships/customXml" Target="../ink/ink6.xml"/><Relationship Id="rId4" Type="http://schemas.openxmlformats.org/officeDocument/2006/relationships/image" Target="../media/image1.png"/><Relationship Id="rId9" Type="http://schemas.openxmlformats.org/officeDocument/2006/relationships/customXml" Target="../ink/ink5.xml"/></Relationships>
</file>

<file path=ppt/slides/_rels/slide30.xml.rels><?xml version="1.0" encoding="UTF-8" standalone="yes"?>
<Relationships xmlns="http://schemas.openxmlformats.org/package/2006/relationships"><Relationship Id="rId8" Type="http://schemas.openxmlformats.org/officeDocument/2006/relationships/customXml" Target="../ink/ink140.xml"/><Relationship Id="rId3" Type="http://schemas.openxmlformats.org/officeDocument/2006/relationships/customXml" Target="../ink/ink137.xml"/><Relationship Id="rId7" Type="http://schemas.openxmlformats.org/officeDocument/2006/relationships/customXml" Target="../ink/ink139.xml"/><Relationship Id="rId12" Type="http://schemas.openxmlformats.org/officeDocument/2006/relationships/customXml" Target="../ink/ink14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143.xml"/><Relationship Id="rId5" Type="http://schemas.openxmlformats.org/officeDocument/2006/relationships/customXml" Target="../ink/ink138.xml"/><Relationship Id="rId10" Type="http://schemas.openxmlformats.org/officeDocument/2006/relationships/customXml" Target="../ink/ink142.xml"/><Relationship Id="rId4" Type="http://schemas.openxmlformats.org/officeDocument/2006/relationships/image" Target="../media/image5.png"/><Relationship Id="rId9" Type="http://schemas.openxmlformats.org/officeDocument/2006/relationships/customXml" Target="../ink/ink141.xml"/></Relationships>
</file>

<file path=ppt/slides/_rels/slide31.xml.rels><?xml version="1.0" encoding="UTF-8" standalone="yes"?>
<Relationships xmlns="http://schemas.openxmlformats.org/package/2006/relationships"><Relationship Id="rId8" Type="http://schemas.openxmlformats.org/officeDocument/2006/relationships/customXml" Target="../ink/ink148.xml"/><Relationship Id="rId3" Type="http://schemas.openxmlformats.org/officeDocument/2006/relationships/customXml" Target="../ink/ink145.xml"/><Relationship Id="rId7" Type="http://schemas.openxmlformats.org/officeDocument/2006/relationships/customXml" Target="../ink/ink147.xml"/><Relationship Id="rId12" Type="http://schemas.openxmlformats.org/officeDocument/2006/relationships/customXml" Target="../ink/ink15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151.xml"/><Relationship Id="rId5" Type="http://schemas.openxmlformats.org/officeDocument/2006/relationships/customXml" Target="../ink/ink146.xml"/><Relationship Id="rId10" Type="http://schemas.openxmlformats.org/officeDocument/2006/relationships/customXml" Target="../ink/ink150.xml"/><Relationship Id="rId4" Type="http://schemas.openxmlformats.org/officeDocument/2006/relationships/image" Target="../media/image5.png"/><Relationship Id="rId9" Type="http://schemas.openxmlformats.org/officeDocument/2006/relationships/customXml" Target="../ink/ink149.xml"/></Relationships>
</file>

<file path=ppt/slides/_rels/slide32.xml.rels><?xml version="1.0" encoding="UTF-8" standalone="yes"?>
<Relationships xmlns="http://schemas.openxmlformats.org/package/2006/relationships"><Relationship Id="rId8" Type="http://schemas.openxmlformats.org/officeDocument/2006/relationships/customXml" Target="../ink/ink156.xml"/><Relationship Id="rId3" Type="http://schemas.openxmlformats.org/officeDocument/2006/relationships/customXml" Target="../ink/ink153.xml"/><Relationship Id="rId7" Type="http://schemas.openxmlformats.org/officeDocument/2006/relationships/customXml" Target="../ink/ink155.xml"/><Relationship Id="rId12" Type="http://schemas.openxmlformats.org/officeDocument/2006/relationships/customXml" Target="../ink/ink160.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159.xml"/><Relationship Id="rId5" Type="http://schemas.openxmlformats.org/officeDocument/2006/relationships/customXml" Target="../ink/ink154.xml"/><Relationship Id="rId10" Type="http://schemas.openxmlformats.org/officeDocument/2006/relationships/customXml" Target="../ink/ink158.xml"/><Relationship Id="rId4" Type="http://schemas.openxmlformats.org/officeDocument/2006/relationships/image" Target="../media/image5.png"/><Relationship Id="rId9" Type="http://schemas.openxmlformats.org/officeDocument/2006/relationships/customXml" Target="../ink/ink157.xml"/></Relationships>
</file>

<file path=ppt/slides/_rels/slide33.xml.rels><?xml version="1.0" encoding="UTF-8" standalone="yes"?>
<Relationships xmlns="http://schemas.openxmlformats.org/package/2006/relationships"><Relationship Id="rId8" Type="http://schemas.openxmlformats.org/officeDocument/2006/relationships/customXml" Target="../ink/ink164.xml"/><Relationship Id="rId3" Type="http://schemas.openxmlformats.org/officeDocument/2006/relationships/customXml" Target="../ink/ink161.xml"/><Relationship Id="rId7" Type="http://schemas.openxmlformats.org/officeDocument/2006/relationships/customXml" Target="../ink/ink163.xml"/><Relationship Id="rId12" Type="http://schemas.openxmlformats.org/officeDocument/2006/relationships/customXml" Target="../ink/ink168.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167.xml"/><Relationship Id="rId5" Type="http://schemas.openxmlformats.org/officeDocument/2006/relationships/customXml" Target="../ink/ink162.xml"/><Relationship Id="rId10" Type="http://schemas.openxmlformats.org/officeDocument/2006/relationships/customXml" Target="../ink/ink166.xml"/><Relationship Id="rId4" Type="http://schemas.openxmlformats.org/officeDocument/2006/relationships/image" Target="../media/image5.png"/><Relationship Id="rId9" Type="http://schemas.openxmlformats.org/officeDocument/2006/relationships/customXml" Target="../ink/ink165.xml"/></Relationships>
</file>

<file path=ppt/slides/_rels/slide34.xml.rels><?xml version="1.0" encoding="UTF-8" standalone="yes"?>
<Relationships xmlns="http://schemas.openxmlformats.org/package/2006/relationships"><Relationship Id="rId8" Type="http://schemas.openxmlformats.org/officeDocument/2006/relationships/customXml" Target="../ink/ink172.xml"/><Relationship Id="rId3" Type="http://schemas.openxmlformats.org/officeDocument/2006/relationships/customXml" Target="../ink/ink169.xml"/><Relationship Id="rId7" Type="http://schemas.openxmlformats.org/officeDocument/2006/relationships/customXml" Target="../ink/ink171.xml"/><Relationship Id="rId12" Type="http://schemas.openxmlformats.org/officeDocument/2006/relationships/customXml" Target="../ink/ink176.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ustomXml" Target="../ink/ink175.xml"/><Relationship Id="rId5" Type="http://schemas.openxmlformats.org/officeDocument/2006/relationships/customXml" Target="../ink/ink170.xml"/><Relationship Id="rId10" Type="http://schemas.openxmlformats.org/officeDocument/2006/relationships/customXml" Target="../ink/ink174.xml"/><Relationship Id="rId4" Type="http://schemas.openxmlformats.org/officeDocument/2006/relationships/image" Target="../media/image3.png"/><Relationship Id="rId9" Type="http://schemas.openxmlformats.org/officeDocument/2006/relationships/customXml" Target="../ink/ink173.xml"/></Relationships>
</file>

<file path=ppt/slides/_rels/slide35.xml.rels><?xml version="1.0" encoding="UTF-8" standalone="yes"?>
<Relationships xmlns="http://schemas.openxmlformats.org/package/2006/relationships"><Relationship Id="rId8" Type="http://schemas.openxmlformats.org/officeDocument/2006/relationships/customXml" Target="../ink/ink180.xml"/><Relationship Id="rId3" Type="http://schemas.openxmlformats.org/officeDocument/2006/relationships/customXml" Target="../ink/ink177.xml"/><Relationship Id="rId7" Type="http://schemas.openxmlformats.org/officeDocument/2006/relationships/customXml" Target="../ink/ink179.xml"/><Relationship Id="rId12" Type="http://schemas.openxmlformats.org/officeDocument/2006/relationships/customXml" Target="../ink/ink184.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183.xml"/><Relationship Id="rId5" Type="http://schemas.openxmlformats.org/officeDocument/2006/relationships/customXml" Target="../ink/ink178.xml"/><Relationship Id="rId10" Type="http://schemas.openxmlformats.org/officeDocument/2006/relationships/customXml" Target="../ink/ink182.xml"/><Relationship Id="rId4" Type="http://schemas.openxmlformats.org/officeDocument/2006/relationships/image" Target="../media/image5.png"/><Relationship Id="rId9" Type="http://schemas.openxmlformats.org/officeDocument/2006/relationships/customXml" Target="../ink/ink181.xml"/></Relationships>
</file>

<file path=ppt/slides/_rels/slide36.xml.rels><?xml version="1.0" encoding="UTF-8" standalone="yes"?>
<Relationships xmlns="http://schemas.openxmlformats.org/package/2006/relationships"><Relationship Id="rId8" Type="http://schemas.openxmlformats.org/officeDocument/2006/relationships/customXml" Target="../ink/ink188.xml"/><Relationship Id="rId3" Type="http://schemas.openxmlformats.org/officeDocument/2006/relationships/customXml" Target="../ink/ink185.xml"/><Relationship Id="rId7" Type="http://schemas.openxmlformats.org/officeDocument/2006/relationships/customXml" Target="../ink/ink187.xml"/><Relationship Id="rId12" Type="http://schemas.openxmlformats.org/officeDocument/2006/relationships/customXml" Target="../ink/ink192.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191.xml"/><Relationship Id="rId5" Type="http://schemas.openxmlformats.org/officeDocument/2006/relationships/customXml" Target="../ink/ink186.xml"/><Relationship Id="rId10" Type="http://schemas.openxmlformats.org/officeDocument/2006/relationships/customXml" Target="../ink/ink190.xml"/><Relationship Id="rId4" Type="http://schemas.openxmlformats.org/officeDocument/2006/relationships/image" Target="../media/image5.png"/><Relationship Id="rId9" Type="http://schemas.openxmlformats.org/officeDocument/2006/relationships/customXml" Target="../ink/ink189.xml"/></Relationships>
</file>

<file path=ppt/slides/_rels/slide37.xml.rels><?xml version="1.0" encoding="UTF-8" standalone="yes"?>
<Relationships xmlns="http://schemas.openxmlformats.org/package/2006/relationships"><Relationship Id="rId8" Type="http://schemas.openxmlformats.org/officeDocument/2006/relationships/customXml" Target="../ink/ink196.xml"/><Relationship Id="rId3" Type="http://schemas.openxmlformats.org/officeDocument/2006/relationships/customXml" Target="../ink/ink193.xml"/><Relationship Id="rId7" Type="http://schemas.openxmlformats.org/officeDocument/2006/relationships/customXml" Target="../ink/ink195.xml"/><Relationship Id="rId12" Type="http://schemas.openxmlformats.org/officeDocument/2006/relationships/customXml" Target="../ink/ink200.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199.xml"/><Relationship Id="rId5" Type="http://schemas.openxmlformats.org/officeDocument/2006/relationships/customXml" Target="../ink/ink194.xml"/><Relationship Id="rId10" Type="http://schemas.openxmlformats.org/officeDocument/2006/relationships/customXml" Target="../ink/ink198.xml"/><Relationship Id="rId4" Type="http://schemas.openxmlformats.org/officeDocument/2006/relationships/image" Target="../media/image5.png"/><Relationship Id="rId9" Type="http://schemas.openxmlformats.org/officeDocument/2006/relationships/customXml" Target="../ink/ink197.xml"/></Relationships>
</file>

<file path=ppt/slides/_rels/slide38.xml.rels><?xml version="1.0" encoding="UTF-8" standalone="yes"?>
<Relationships xmlns="http://schemas.openxmlformats.org/package/2006/relationships"><Relationship Id="rId8" Type="http://schemas.openxmlformats.org/officeDocument/2006/relationships/customXml" Target="../ink/ink204.xml"/><Relationship Id="rId3" Type="http://schemas.openxmlformats.org/officeDocument/2006/relationships/customXml" Target="../ink/ink201.xml"/><Relationship Id="rId7" Type="http://schemas.openxmlformats.org/officeDocument/2006/relationships/customXml" Target="../ink/ink203.xml"/><Relationship Id="rId12" Type="http://schemas.openxmlformats.org/officeDocument/2006/relationships/customXml" Target="../ink/ink208.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207.xml"/><Relationship Id="rId5" Type="http://schemas.openxmlformats.org/officeDocument/2006/relationships/customXml" Target="../ink/ink202.xml"/><Relationship Id="rId10" Type="http://schemas.openxmlformats.org/officeDocument/2006/relationships/customXml" Target="../ink/ink206.xml"/><Relationship Id="rId4" Type="http://schemas.openxmlformats.org/officeDocument/2006/relationships/image" Target="../media/image5.png"/><Relationship Id="rId9" Type="http://schemas.openxmlformats.org/officeDocument/2006/relationships/customXml" Target="../ink/ink205.xml"/></Relationships>
</file>

<file path=ppt/slides/_rels/slide39.xml.rels><?xml version="1.0" encoding="UTF-8" standalone="yes"?>
<Relationships xmlns="http://schemas.openxmlformats.org/package/2006/relationships"><Relationship Id="rId8" Type="http://schemas.openxmlformats.org/officeDocument/2006/relationships/customXml" Target="../ink/ink212.xml"/><Relationship Id="rId3" Type="http://schemas.openxmlformats.org/officeDocument/2006/relationships/customXml" Target="../ink/ink209.xml"/><Relationship Id="rId7" Type="http://schemas.openxmlformats.org/officeDocument/2006/relationships/customXml" Target="../ink/ink211.xml"/><Relationship Id="rId12" Type="http://schemas.openxmlformats.org/officeDocument/2006/relationships/customXml" Target="../ink/ink216.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215.xml"/><Relationship Id="rId5" Type="http://schemas.openxmlformats.org/officeDocument/2006/relationships/customXml" Target="../ink/ink210.xml"/><Relationship Id="rId10" Type="http://schemas.openxmlformats.org/officeDocument/2006/relationships/customXml" Target="../ink/ink214.xml"/><Relationship Id="rId4" Type="http://schemas.openxmlformats.org/officeDocument/2006/relationships/image" Target="../media/image5.png"/><Relationship Id="rId9" Type="http://schemas.openxmlformats.org/officeDocument/2006/relationships/customXml" Target="../ink/ink213.xml"/></Relationships>
</file>

<file path=ppt/slides/_rels/slide4.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customXml" Target="../ink/ink9.xml"/><Relationship Id="rId7" Type="http://schemas.openxmlformats.org/officeDocument/2006/relationships/customXml" Target="../ink/ink11.xml"/><Relationship Id="rId12" Type="http://schemas.openxmlformats.org/officeDocument/2006/relationships/customXml" Target="../ink/ink1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15.xml"/><Relationship Id="rId5" Type="http://schemas.openxmlformats.org/officeDocument/2006/relationships/customXml" Target="../ink/ink10.xml"/><Relationship Id="rId10" Type="http://schemas.openxmlformats.org/officeDocument/2006/relationships/customXml" Target="../ink/ink14.xml"/><Relationship Id="rId4" Type="http://schemas.openxmlformats.org/officeDocument/2006/relationships/image" Target="../media/image1.png"/><Relationship Id="rId9" Type="http://schemas.openxmlformats.org/officeDocument/2006/relationships/customXml" Target="../ink/ink13.xml"/></Relationships>
</file>

<file path=ppt/slides/_rels/slide40.xml.rels><?xml version="1.0" encoding="UTF-8" standalone="yes"?>
<Relationships xmlns="http://schemas.openxmlformats.org/package/2006/relationships"><Relationship Id="rId8" Type="http://schemas.openxmlformats.org/officeDocument/2006/relationships/customXml" Target="../ink/ink220.xml"/><Relationship Id="rId3" Type="http://schemas.openxmlformats.org/officeDocument/2006/relationships/customXml" Target="../ink/ink217.xml"/><Relationship Id="rId7" Type="http://schemas.openxmlformats.org/officeDocument/2006/relationships/customXml" Target="../ink/ink219.xml"/><Relationship Id="rId12" Type="http://schemas.openxmlformats.org/officeDocument/2006/relationships/customXml" Target="../ink/ink224.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223.xml"/><Relationship Id="rId5" Type="http://schemas.openxmlformats.org/officeDocument/2006/relationships/customXml" Target="../ink/ink218.xml"/><Relationship Id="rId10" Type="http://schemas.openxmlformats.org/officeDocument/2006/relationships/customXml" Target="../ink/ink222.xml"/><Relationship Id="rId4" Type="http://schemas.openxmlformats.org/officeDocument/2006/relationships/image" Target="../media/image5.png"/><Relationship Id="rId9" Type="http://schemas.openxmlformats.org/officeDocument/2006/relationships/customXml" Target="../ink/ink221.xml"/></Relationships>
</file>

<file path=ppt/slides/_rels/slide41.xml.rels><?xml version="1.0" encoding="UTF-8" standalone="yes"?>
<Relationships xmlns="http://schemas.openxmlformats.org/package/2006/relationships"><Relationship Id="rId8" Type="http://schemas.openxmlformats.org/officeDocument/2006/relationships/customXml" Target="../ink/ink228.xml"/><Relationship Id="rId3" Type="http://schemas.openxmlformats.org/officeDocument/2006/relationships/customXml" Target="../ink/ink225.xml"/><Relationship Id="rId7" Type="http://schemas.openxmlformats.org/officeDocument/2006/relationships/customXml" Target="../ink/ink227.xml"/><Relationship Id="rId12" Type="http://schemas.openxmlformats.org/officeDocument/2006/relationships/customXml" Target="../ink/ink232.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231.xml"/><Relationship Id="rId5" Type="http://schemas.openxmlformats.org/officeDocument/2006/relationships/customXml" Target="../ink/ink226.xml"/><Relationship Id="rId10" Type="http://schemas.openxmlformats.org/officeDocument/2006/relationships/customXml" Target="../ink/ink230.xml"/><Relationship Id="rId4" Type="http://schemas.openxmlformats.org/officeDocument/2006/relationships/image" Target="../media/image5.png"/><Relationship Id="rId9" Type="http://schemas.openxmlformats.org/officeDocument/2006/relationships/customXml" Target="../ink/ink229.xml"/></Relationships>
</file>

<file path=ppt/slides/_rels/slide42.xml.rels><?xml version="1.0" encoding="UTF-8" standalone="yes"?>
<Relationships xmlns="http://schemas.openxmlformats.org/package/2006/relationships"><Relationship Id="rId8" Type="http://schemas.openxmlformats.org/officeDocument/2006/relationships/customXml" Target="../ink/ink236.xml"/><Relationship Id="rId13" Type="http://schemas.openxmlformats.org/officeDocument/2006/relationships/image" Target="../media/image2.jpg"/><Relationship Id="rId3" Type="http://schemas.openxmlformats.org/officeDocument/2006/relationships/customXml" Target="../ink/ink233.xml"/><Relationship Id="rId7" Type="http://schemas.openxmlformats.org/officeDocument/2006/relationships/customXml" Target="../ink/ink235.xml"/><Relationship Id="rId12" Type="http://schemas.openxmlformats.org/officeDocument/2006/relationships/customXml" Target="../ink/ink240.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customXml" Target="../ink/ink239.xml"/><Relationship Id="rId5" Type="http://schemas.openxmlformats.org/officeDocument/2006/relationships/customXml" Target="../ink/ink234.xml"/><Relationship Id="rId10" Type="http://schemas.openxmlformats.org/officeDocument/2006/relationships/customXml" Target="../ink/ink238.xml"/><Relationship Id="rId4" Type="http://schemas.openxmlformats.org/officeDocument/2006/relationships/image" Target="../media/image10.png"/><Relationship Id="rId9" Type="http://schemas.openxmlformats.org/officeDocument/2006/relationships/customXml" Target="../ink/ink237.xml"/></Relationships>
</file>

<file path=ppt/slides/_rels/slide5.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customXml" Target="../ink/ink17.xml"/><Relationship Id="rId7" Type="http://schemas.openxmlformats.org/officeDocument/2006/relationships/customXml" Target="../ink/ink19.xml"/><Relationship Id="rId12" Type="http://schemas.openxmlformats.org/officeDocument/2006/relationships/customXml" Target="../ink/ink2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23.xml"/><Relationship Id="rId5" Type="http://schemas.openxmlformats.org/officeDocument/2006/relationships/customXml" Target="../ink/ink18.xml"/><Relationship Id="rId10" Type="http://schemas.openxmlformats.org/officeDocument/2006/relationships/customXml" Target="../ink/ink22.xml"/><Relationship Id="rId4" Type="http://schemas.openxmlformats.org/officeDocument/2006/relationships/image" Target="../media/image1.png"/><Relationship Id="rId9" Type="http://schemas.openxmlformats.org/officeDocument/2006/relationships/customXml" Target="../ink/ink21.xml"/></Relationships>
</file>

<file path=ppt/slides/_rels/slide6.xml.rels><?xml version="1.0" encoding="UTF-8" standalone="yes"?>
<Relationships xmlns="http://schemas.openxmlformats.org/package/2006/relationships"><Relationship Id="rId8" Type="http://schemas.openxmlformats.org/officeDocument/2006/relationships/customXml" Target="../ink/ink28.xml"/><Relationship Id="rId3" Type="http://schemas.openxmlformats.org/officeDocument/2006/relationships/customXml" Target="../ink/ink25.xml"/><Relationship Id="rId7" Type="http://schemas.openxmlformats.org/officeDocument/2006/relationships/customXml" Target="../ink/ink27.xml"/><Relationship Id="rId12" Type="http://schemas.openxmlformats.org/officeDocument/2006/relationships/customXml" Target="../ink/ink3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31.xml"/><Relationship Id="rId5" Type="http://schemas.openxmlformats.org/officeDocument/2006/relationships/customXml" Target="../ink/ink26.xml"/><Relationship Id="rId10" Type="http://schemas.openxmlformats.org/officeDocument/2006/relationships/customXml" Target="../ink/ink30.xml"/><Relationship Id="rId4" Type="http://schemas.openxmlformats.org/officeDocument/2006/relationships/image" Target="../media/image1.png"/><Relationship Id="rId9" Type="http://schemas.openxmlformats.org/officeDocument/2006/relationships/customXml" Target="../ink/ink29.xml"/></Relationships>
</file>

<file path=ppt/slides/_rels/slide7.xml.rels><?xml version="1.0" encoding="UTF-8" standalone="yes"?>
<Relationships xmlns="http://schemas.openxmlformats.org/package/2006/relationships"><Relationship Id="rId8" Type="http://schemas.openxmlformats.org/officeDocument/2006/relationships/customXml" Target="../ink/ink36.xml"/><Relationship Id="rId3" Type="http://schemas.openxmlformats.org/officeDocument/2006/relationships/customXml" Target="../ink/ink33.xml"/><Relationship Id="rId7" Type="http://schemas.openxmlformats.org/officeDocument/2006/relationships/customXml" Target="../ink/ink35.xml"/><Relationship Id="rId12" Type="http://schemas.openxmlformats.org/officeDocument/2006/relationships/customXml" Target="../ink/ink40.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39.xml"/><Relationship Id="rId5" Type="http://schemas.openxmlformats.org/officeDocument/2006/relationships/customXml" Target="../ink/ink34.xml"/><Relationship Id="rId10" Type="http://schemas.openxmlformats.org/officeDocument/2006/relationships/customXml" Target="../ink/ink38.xml"/><Relationship Id="rId4" Type="http://schemas.openxmlformats.org/officeDocument/2006/relationships/image" Target="../media/image1.png"/><Relationship Id="rId9" Type="http://schemas.openxmlformats.org/officeDocument/2006/relationships/customXml" Target="../ink/ink37.xml"/></Relationships>
</file>

<file path=ppt/slides/_rels/slide8.xml.rels><?xml version="1.0" encoding="UTF-8" standalone="yes"?>
<Relationships xmlns="http://schemas.openxmlformats.org/package/2006/relationships"><Relationship Id="rId8" Type="http://schemas.openxmlformats.org/officeDocument/2006/relationships/customXml" Target="../ink/ink44.xml"/><Relationship Id="rId3" Type="http://schemas.openxmlformats.org/officeDocument/2006/relationships/customXml" Target="../ink/ink41.xml"/><Relationship Id="rId7" Type="http://schemas.openxmlformats.org/officeDocument/2006/relationships/customXml" Target="../ink/ink43.xml"/><Relationship Id="rId12" Type="http://schemas.openxmlformats.org/officeDocument/2006/relationships/customXml" Target="../ink/ink48.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customXml" Target="../ink/ink47.xml"/><Relationship Id="rId5" Type="http://schemas.openxmlformats.org/officeDocument/2006/relationships/customXml" Target="../ink/ink42.xml"/><Relationship Id="rId10" Type="http://schemas.openxmlformats.org/officeDocument/2006/relationships/customXml" Target="../ink/ink46.xml"/><Relationship Id="rId4" Type="http://schemas.openxmlformats.org/officeDocument/2006/relationships/image" Target="../media/image10.png"/><Relationship Id="rId9" Type="http://schemas.openxmlformats.org/officeDocument/2006/relationships/customXml" Target="../ink/ink45.xml"/></Relationships>
</file>

<file path=ppt/slides/_rels/slide9.xml.rels><?xml version="1.0" encoding="UTF-8" standalone="yes"?>
<Relationships xmlns="http://schemas.openxmlformats.org/package/2006/relationships"><Relationship Id="rId8" Type="http://schemas.openxmlformats.org/officeDocument/2006/relationships/customXml" Target="../ink/ink52.xml"/><Relationship Id="rId3" Type="http://schemas.openxmlformats.org/officeDocument/2006/relationships/customXml" Target="../ink/ink49.xml"/><Relationship Id="rId7" Type="http://schemas.openxmlformats.org/officeDocument/2006/relationships/customXml" Target="../ink/ink51.xml"/><Relationship Id="rId12" Type="http://schemas.openxmlformats.org/officeDocument/2006/relationships/customXml" Target="../ink/ink5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55.xml"/><Relationship Id="rId5" Type="http://schemas.openxmlformats.org/officeDocument/2006/relationships/customXml" Target="../ink/ink50.xml"/><Relationship Id="rId10" Type="http://schemas.openxmlformats.org/officeDocument/2006/relationships/customXml" Target="../ink/ink54.xml"/><Relationship Id="rId4" Type="http://schemas.openxmlformats.org/officeDocument/2006/relationships/image" Target="../media/image1.png"/><Relationship Id="rId9" Type="http://schemas.openxmlformats.org/officeDocument/2006/relationships/customXml" Target="../ink/ink5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pic>
        <p:nvPicPr>
          <p:cNvPr id="3" name="Picture 2" descr="A close-up of hands holding each other&#10;&#10;Description automatically generated">
            <a:extLst>
              <a:ext uri="{FF2B5EF4-FFF2-40B4-BE49-F238E27FC236}">
                <a16:creationId xmlns:a16="http://schemas.microsoft.com/office/drawing/2014/main" id="{48DD9491-7FA4-C4B9-C439-AA954AF16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7901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38B28-9D0C-5B0B-BB4A-0CAD3F23D9EE}"/>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2E69E2F6-F8F1-5E98-9BF4-88D37559119E}"/>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0016E48F-41F0-C57C-08D0-1BD2BA322655}"/>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1233A744-2E7F-B743-CC49-A1EB796F24E7}"/>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CA45B007-6052-6CA3-992E-6DDC92D34C63}"/>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99F64837-3EFE-7E00-B3D1-DDAFC40ECBDE}"/>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CE099468-95C0-CE06-72AD-7DC6909877B1}"/>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D046BBAC-43C6-F79E-D145-3FF3A4DF22EC}"/>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85FE9F02-8989-3923-68C4-0DFFB11158F8}"/>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C02D94CA-5D1F-8368-98E2-720A9257D12E}"/>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5EAC5DBA-8F67-EC44-F902-8691C559D8C6}"/>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47D662D0-F7C6-ED9E-899C-C5BE70BF0F84}"/>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5B728A3D-8FE9-1333-16F1-EA05FDB3B332}"/>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FB9973D1-1A59-97FF-DF32-81DD50CE7932}"/>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3678A1F1-D6B8-880C-E795-DD7A9E441E25}"/>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1DC3F45E-83F5-A5A2-4EDF-2425A43A91E1}"/>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4DE701FF-B1A0-A7BB-946F-A1681A7DDF9A}"/>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C5869541-82F1-5718-9F2A-FBAC5C8327F4}"/>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B7DB01B2-8801-EA3B-60ED-A92072688E85}"/>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1EEFBF38-D745-C5BD-B263-B3A5D4A20ABD}"/>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931B1512-7C8A-2B2F-A8F0-F91E433F4907}"/>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DE1767A8-066C-1F47-796E-FB6CD6653F88}"/>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A1E7BE83-2FF6-9F4F-B9AB-A1021E406D76}"/>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E3B96F7C-0EC7-CCA4-C904-5D55F5767843}"/>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C8A4AEF3-BF7F-D75C-7415-AD9DA93A06A5}"/>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BB246934-F372-BD2C-DF7B-BEC5377719C1}"/>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4972E981-6DAB-C2CA-554F-3BAB8FEDC20C}"/>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03AFB300-8326-7439-9496-692EAC6B5C28}"/>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6541EA91-60C8-3B87-2B85-54FA43DEF727}"/>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229C6889-C6E9-81DB-DBF1-8B2B4EED6806}"/>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081EA126-DCD3-E5AD-5CDF-AD180E6D22CF}"/>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A3E09950-F20A-5733-DF21-67E4725FEC31}"/>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061A450B-9F2C-3371-54AD-B23366D072A4}"/>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39F54313-6A8A-6074-30A9-11FF98F32993}"/>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6DE10AC4-13C7-6EE8-3821-0DEC82F8B917}"/>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1C1A6874-953B-C84F-D1D5-70BEFE677E56}"/>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471CEBAD-7FE5-DA2D-6D15-5F7EEFA3FA96}"/>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51C309A6-6B4C-BFB1-9922-9D5865123BF8}"/>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4DFEB60D-3E80-BE40-8032-479BCF4EBD8E}"/>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33EDDB0E-5EF1-C670-63BE-394AAF1A4135}"/>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C284400D-99D6-00A6-055F-2A2B9FD65910}"/>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E8D2CED6-56D6-CD5D-AB90-C16415BD7276}"/>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4B31EB13-671D-36B1-3622-DB61CD641829}"/>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E89D3E32-4CD6-FC8B-D38E-88A494C9C0E3}"/>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65" name="TextBox 52">
            <a:extLst>
              <a:ext uri="{FF2B5EF4-FFF2-40B4-BE49-F238E27FC236}">
                <a16:creationId xmlns:a16="http://schemas.microsoft.com/office/drawing/2014/main" id="{EF1E8F85-1DF8-4705-24A4-E79CD6AAD882}"/>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88468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3519C-7B93-16FC-A3A9-684D8997C776}"/>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6BFFE2E6-3E57-4E78-5F9B-08FF791649EF}"/>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87DBC9D7-0B0E-9FDE-7745-77B0AB0ECFB8}"/>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8B46835A-A5E9-E5B3-6214-8AE28119F9B5}"/>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0010B0A9-B9EB-AFB7-A76F-CB1CA5EAF259}"/>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52BB5FD3-7879-1118-DA7C-A3826F2AC92B}"/>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EF0728FD-560E-351E-7513-26402095AFF3}"/>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3C14EFD3-A3CE-7008-72EC-675DBF536946}"/>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27E2E6B4-9AC7-5162-5AF6-7D593A8CE38E}"/>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7C4F15BC-BEE7-68F4-1D17-E88AD18D0D2B}"/>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FBF713B1-D560-924D-29AC-80B484AA0DFB}"/>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2CD11590-2A84-7F2F-D751-44AF54580DC8}"/>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F5BDAC4C-E2C5-4D34-B500-49507CEAEC57}"/>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DB3A1E66-8F9F-43EA-0C03-B1D89E3C9AD6}"/>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6FE6B6B3-6B78-96D1-6D41-A25A36A507C9}"/>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B2A8ED2F-326C-2A5A-5421-E4669597C2EE}"/>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0E4F5DE3-D34C-4EF8-8D0E-4B240816585A}"/>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FD260693-6B0A-D7D4-F86A-9E841E9BE1B0}"/>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5FB578E0-5902-56BD-5331-CD05B5F93D64}"/>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96BA6527-0C6A-8B03-5223-572BC82EAB83}"/>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8CB100A0-AC20-3C70-E744-A7576FDE6812}"/>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C14321B9-4C6B-7D85-23E2-D6FCA71A23D6}"/>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32776D22-AB15-6D0A-419F-ACE705733EE2}"/>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EFC8F2DE-799B-8EAD-876F-1AA0C470A1FC}"/>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183F692A-D526-2D0E-D834-E737C84A3271}"/>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A0A6F258-B76E-9978-42CA-FBF0060E6109}"/>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53CC7802-520A-AA51-1B3D-6548008844E4}"/>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9649926C-4742-0E3B-8E12-4DE75A39D44A}"/>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572B4195-625C-434F-EE9A-E7EADF6845D0}"/>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D6375D9E-EB46-0825-E5A3-CB0EEE1968F7}"/>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8B7D834D-7B7B-AEC1-5478-214395820C0C}"/>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876D8051-9A20-FE84-CD91-6E19F06F4ACA}"/>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718D89EE-8822-A089-36FC-12F2667239DF}"/>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6C2507AB-FD62-DC6E-52BF-D04CCFFA4810}"/>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12956B74-311F-9241-254F-B5161BEF730D}"/>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451BCAF9-DB91-58DC-A36E-B9E9E72641C3}"/>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39719565-B088-03D4-EB2D-977A97742B8A}"/>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283C70AF-9080-EF12-F68D-DA85C63089A8}"/>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5EB8B7DA-8393-FF58-89A6-40AC028E5C68}"/>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691BC5D1-52FD-BFAD-0FF4-0AB55F2723AD}"/>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95A2D56E-2E8A-399E-6D6A-A6BCF8CDD36C}"/>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0A5C4C77-C990-727E-AF5D-1FA1C6EFA3AB}"/>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E63B61A7-7E37-650B-DFEF-2473E4CFF314}"/>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69E0B18F-B404-186A-1B3E-A3A7F719D9E7}"/>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63" name="TextBox 50">
            <a:extLst>
              <a:ext uri="{FF2B5EF4-FFF2-40B4-BE49-F238E27FC236}">
                <a16:creationId xmlns:a16="http://schemas.microsoft.com/office/drawing/2014/main" id="{F26EA9D4-B150-CA29-E653-8E2B2C3A2919}"/>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5" name="TextBox 52">
            <a:extLst>
              <a:ext uri="{FF2B5EF4-FFF2-40B4-BE49-F238E27FC236}">
                <a16:creationId xmlns:a16="http://schemas.microsoft.com/office/drawing/2014/main" id="{98C3C0FC-54CD-9E9D-38CC-2413756F3766}"/>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750933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1AFF-D346-4D62-3532-B0784FCC64E2}"/>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B302A2D0-E618-9113-053A-D0235771D574}"/>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AA721DC1-3E79-DAB6-7603-C2BBF1E678C7}"/>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2394CFF3-E497-F275-52E4-4CB46738607B}"/>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3CA7C427-B2D1-EE36-7336-AB40D94A16A2}"/>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5A0A1140-7A69-62B0-EDAC-413E10C08097}"/>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A6A0D14A-30F7-B444-4BC5-35A054B418CE}"/>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CF70415F-6DED-3695-2D72-3FE5F8FD06B2}"/>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C8333435-09C8-5AC8-331E-A9056ACF232D}"/>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48764F03-D0A7-2F49-42F4-7B4CE60C8C8E}"/>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48D8C898-4D30-94D4-9A55-0CA0E4425009}"/>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7D28420E-16CE-DB5A-882E-ACCDD3E8FA3D}"/>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DD0B3ACF-4D9F-2AFE-8AE5-93C2602FA9F7}"/>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530C41F3-FD99-1A96-B99B-C8BCBA4A9626}"/>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27B322F5-EA8D-E6EB-7F90-F05549CE7F6E}"/>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957F8FBC-7A28-DDD4-0ED3-0CBE44259071}"/>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FE080C97-AA47-763E-CB98-FE1BCC1CBFAF}"/>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508615A8-9E11-2295-3B18-2B4EE63DED75}"/>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436B1190-CFB2-02B2-0C26-16D43BF742EB}"/>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EED47972-BDEC-C476-2E4A-29B62C61DF89}"/>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ACE05626-E53A-CD2E-5616-404003272156}"/>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F2D305E7-47B8-D076-4C40-56AC0007ED80}"/>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62060346-5F63-6382-8660-0EF8F86A1E8C}"/>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934B7E05-8736-0E84-1F26-8AB705B4D31D}"/>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59FA83BB-DD92-3E7C-A475-3064D353ABCF}"/>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63383A92-5680-24B1-327C-401F76CAB643}"/>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BD12E9B8-9929-DDB6-B8CE-59C89903BDBB}"/>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19C5B482-8FB8-F69C-48C7-49AF175E3EB7}"/>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A3463A87-FF65-B81D-4D44-50A7DC622978}"/>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045103A0-2D39-7D2E-E9E6-49A7262D9168}"/>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5BCD0FDF-B34A-F73F-CD07-93FE5A5444B7}"/>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8230EDC4-B9DC-0413-60C5-F153D8D4D761}"/>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B6362B7B-2789-19C1-12C4-E7E3C5EB2FDD}"/>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5AB2BF41-2DD8-B00B-C596-CADFEB3155D0}"/>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0FAF6E9E-6562-63DC-BE7F-565A33D3A3B8}"/>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5EA3DA1E-D97C-FF8F-1444-0BC038865ED8}"/>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844C0508-810E-E455-C5CA-EFAD19BFCCBE}"/>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231A6F2C-1E5C-CCAE-FDD6-D80DA43D4CEB}"/>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B9D081A0-5624-F5C4-A9B4-A0E1ECEF325F}"/>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FC76E482-4CD5-350D-B291-1BE027C4D620}"/>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C6ADE5F4-B0DC-86B6-F428-E3866AC74E86}"/>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F53D199C-F947-298D-4B1E-E52FDBB05250}"/>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A4DAE053-7864-CEE6-3413-411CC4C664E8}"/>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E4AF85FD-66C6-7733-874C-47C090061BFB}"/>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3F6CAB54-325E-3134-2A98-68B48D0598ED}"/>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63" name="TextBox 50">
            <a:extLst>
              <a:ext uri="{FF2B5EF4-FFF2-40B4-BE49-F238E27FC236}">
                <a16:creationId xmlns:a16="http://schemas.microsoft.com/office/drawing/2014/main" id="{5D340918-5B29-F464-19D9-8B700C3023E7}"/>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0C12DCC3-993A-0E54-3FD3-DE27B55C1904}"/>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7D015CEF-137A-BB46-7D04-6206432FF95C}"/>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403993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32DF6-6009-CE63-EB5F-02D6825D2971}"/>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BEBC63A2-7C89-F262-49F5-15710DC121B2}"/>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489F161E-5F6B-3E7A-A02D-AD899311A314}"/>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D07089DE-C25B-6E8B-A8AF-A1C950EE26DD}"/>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0081068F-4875-87C9-24F5-5D41B400A0ED}"/>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53FC2581-6A85-AC08-9B13-BAC86230309A}"/>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63B6CEB6-698E-E945-25CA-C246FBA8BB3F}"/>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788AE663-115C-4029-0080-7CE931A28B99}"/>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D8A4927B-F22E-914A-4AF6-9541F888E06C}"/>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30521C2E-5B43-36FC-7F57-25088488754F}"/>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6C0D78F1-AE2C-B5E4-0BD8-0F2E34645F4C}"/>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792A1EB8-F1A5-B3CC-2DA1-F617425BF07F}"/>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5779D6FB-AFB4-2E63-3B87-A58BB9BC084B}"/>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F3797088-A123-4F90-9531-2054DD4B8D44}"/>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D1B5A946-2C69-13FB-073A-25C5863C157E}"/>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5F35AFFB-696B-4EAB-21CE-A862447587AB}"/>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258DB965-63A6-E8A6-8FB5-E7DE0FAF4BB7}"/>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64E4653B-F0ED-4974-D6CF-184B4378B0D4}"/>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060CA9C3-B705-F3AC-B4B7-C70DF763D925}"/>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3F273604-A0D6-BF50-ADFB-741B24CCCD61}"/>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102DF948-6836-F02C-FF14-D46F957A87D0}"/>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DBD796B4-A1EB-B340-5C63-60B4239467B0}"/>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EE6E2758-8286-911E-EF23-82CA41096133}"/>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BB21D74B-AF09-91F8-4178-5198ED1C0018}"/>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D91FA68F-14C9-BAC4-C511-BB8413EC1237}"/>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22DCECF0-2564-95FB-69F7-8ED2EA8C7B6B}"/>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F5B59345-9917-DF7B-25C6-3100540BD017}"/>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73DB0DF6-25E2-B296-7FEB-CF6BAD219393}"/>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C6B51BFC-3CBF-D0C8-67C5-97B77B841346}"/>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7EA0EBBA-6214-8F9C-3670-FCE62CE19A8E}"/>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AAA86051-EB96-7C67-815D-EBD597571C6E}"/>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95FF0337-9CA3-09D9-771D-3A914F0BE4E9}"/>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342C3C02-0520-CA02-52A2-31B570C75038}"/>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35084B6D-597F-EEA3-8168-2A54D5616C04}"/>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87CA42BB-0BC8-9EC9-49F9-5C7E47E02D98}"/>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9BA017CA-37F5-C4BD-CF87-11F2D1198C80}"/>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099F914F-4073-F299-DE91-A04549D4F2B6}"/>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36FA82A1-CBA9-E2ED-4D43-3E28E6362CF4}"/>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716CF5B3-B41E-970A-DEF5-AF2A3198DC95}"/>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88E00FED-E2DF-5B2F-4FD2-FA2B73DC33B9}"/>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E178C919-E775-28FA-E0DD-6C0ACAA5CDDC}"/>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F73551BA-6602-A959-0F9E-EA2CFBC12CF8}"/>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16365E97-8C22-1C84-DFC3-62F94F8E8410}"/>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7E669BF4-FB8D-E6FA-5F6C-CCC93A7BF084}"/>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459BC071-AA7D-34EF-48D8-7E51380F93C2}"/>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62" name="TextBox 49">
            <a:extLst>
              <a:ext uri="{FF2B5EF4-FFF2-40B4-BE49-F238E27FC236}">
                <a16:creationId xmlns:a16="http://schemas.microsoft.com/office/drawing/2014/main" id="{EF25E967-6DFE-5A74-A0A6-FAB121611325}"/>
              </a:ext>
            </a:extLst>
          </p:cNvPr>
          <p:cNvSpPr txBox="1">
            <a:spLocks noChangeArrowheads="1"/>
          </p:cNvSpPr>
          <p:nvPr/>
        </p:nvSpPr>
        <p:spPr bwMode="auto">
          <a:xfrm>
            <a:off x="7009713" y="1848343"/>
            <a:ext cx="1546626"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Ephesus </a:t>
            </a:r>
          </a:p>
        </p:txBody>
      </p:sp>
      <p:sp>
        <p:nvSpPr>
          <p:cNvPr id="13363" name="TextBox 50">
            <a:extLst>
              <a:ext uri="{FF2B5EF4-FFF2-40B4-BE49-F238E27FC236}">
                <a16:creationId xmlns:a16="http://schemas.microsoft.com/office/drawing/2014/main" id="{B0B0EFB0-F55C-5C2E-BB3D-EF782E7DB96D}"/>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5BEA0957-43B0-135D-438C-14E842FDBB1C}"/>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C8C89E46-EDEB-BE72-DB71-C36017B09543}"/>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346492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83EA-1952-8C1B-07FB-1C1B6EEE0937}"/>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12051C4F-6E72-9D66-EC23-6F66C534DEAA}"/>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F3CFFFC5-244B-1E21-8DA0-437D7CE1DE48}"/>
              </a:ext>
            </a:extLst>
          </p:cNvPr>
          <p:cNvSpPr>
            <a:spLocks/>
          </p:cNvSpPr>
          <p:nvPr/>
        </p:nvSpPr>
        <p:spPr bwMode="auto">
          <a:xfrm>
            <a:off x="0" y="-214261"/>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BEC69F4A-1870-6926-1363-18C24E3560A7}"/>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2CC117A2-840A-BD33-2D43-D474B2FD2B7B}"/>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A47F6724-2D5C-64CE-DC3F-AC31BC983275}"/>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90D71A1C-70F9-4955-2F21-2C526C82E131}"/>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F3094827-7B03-B862-2BBF-305AD6EB340E}"/>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59EFEFBD-2D7D-E71E-812A-F2CEC777D4FE}"/>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9EE00E8A-6A1A-3198-9DD0-A6D70F0533BA}"/>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5B67C7D6-2BFE-D6B6-38E6-03A59D72A100}"/>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5EF4D748-A1B7-FE3F-5E1B-FAB0FD813883}"/>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C952C6F5-76F4-1C5D-3897-DBB682A7795C}"/>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1D4D0441-6BC7-B2A0-FEB7-7271F9B0E586}"/>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84890134-4A0F-D619-AD93-DDA11B40E654}"/>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58473632-02C3-FBD1-2C90-6879F2147F90}"/>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27B92020-0176-C031-A79E-F0FC1D85F05D}"/>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465C5602-2379-530E-3721-91ED26F12132}"/>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F5AC0181-773F-A63E-117D-2CD7A10BC69D}"/>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7DDA0485-3B27-8B6F-EA39-F254FE35D957}"/>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14AAE4D4-192C-D9B0-B9F2-122DFE4937B5}"/>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7874F021-59DC-78D7-FFB0-D5A8D9C8CCCE}"/>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1E9C94FF-A73F-0DC2-7C9E-11759A70D991}"/>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A8AE3235-9B07-E8B5-A641-FB0231826067}"/>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7B241340-CF55-E975-9336-1B8D355DF522}"/>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B59C9ED6-7760-01BB-F640-779FE6B7930A}"/>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AF5DB13E-1826-02CE-3199-A17A5B59BBA3}"/>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D8A58722-453B-2546-B0C4-662CE0A25EBA}"/>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2BCC059E-7CC2-E31A-D4E0-B29AAE213FD5}"/>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6C559053-245F-B41A-17E8-1E5D689ECC0A}"/>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100936F1-C887-A70D-03FE-982E98323101}"/>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6F214F5A-307D-B0A7-B980-CBE5D64B8BFE}"/>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55B233C3-7592-8AEA-79DD-431132C89A1E}"/>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F72686DE-44D2-7D48-7CD3-80B89BD504EB}"/>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B9379A6F-078C-5703-C8B0-57328B8C9424}"/>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8A420C7C-44A4-585C-A822-D79547598F43}"/>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A2A56CFC-C766-E641-701E-BAA0602AAA5C}"/>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9CE1AF10-61A7-2C70-0F4D-22EF3B017322}"/>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2334C551-2682-F981-FAC0-41DF4BAC6513}"/>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5DEA37FD-A715-ABB1-051C-4D624E86BB59}"/>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3377E147-0926-6101-A601-018AA723F459}"/>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9D325C8A-964F-6E73-2B63-38CB009E4244}"/>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0BB68128-2F71-7276-C4A4-0861A362C676}"/>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236790D5-252E-16F5-029B-3256DB69F4AB}"/>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E4332992-AC05-1452-9261-072DDFF72F70}"/>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58" name="TextBox 45">
            <a:extLst>
              <a:ext uri="{FF2B5EF4-FFF2-40B4-BE49-F238E27FC236}">
                <a16:creationId xmlns:a16="http://schemas.microsoft.com/office/drawing/2014/main" id="{444EBC95-9B0E-0694-596F-D66D30786C0A}"/>
              </a:ext>
            </a:extLst>
          </p:cNvPr>
          <p:cNvSpPr txBox="1">
            <a:spLocks noChangeArrowheads="1"/>
          </p:cNvSpPr>
          <p:nvPr/>
        </p:nvSpPr>
        <p:spPr bwMode="auto">
          <a:xfrm>
            <a:off x="5345637" y="353464"/>
            <a:ext cx="137657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Philippi</a:t>
            </a:r>
          </a:p>
        </p:txBody>
      </p:sp>
      <p:sp>
        <p:nvSpPr>
          <p:cNvPr id="13362" name="TextBox 49">
            <a:extLst>
              <a:ext uri="{FF2B5EF4-FFF2-40B4-BE49-F238E27FC236}">
                <a16:creationId xmlns:a16="http://schemas.microsoft.com/office/drawing/2014/main" id="{29B74B0E-0DED-D854-F55B-FCE28BA124F1}"/>
              </a:ext>
            </a:extLst>
          </p:cNvPr>
          <p:cNvSpPr txBox="1">
            <a:spLocks noChangeArrowheads="1"/>
          </p:cNvSpPr>
          <p:nvPr/>
        </p:nvSpPr>
        <p:spPr bwMode="auto">
          <a:xfrm>
            <a:off x="7009712" y="1846412"/>
            <a:ext cx="205892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Ephesus </a:t>
            </a:r>
          </a:p>
        </p:txBody>
      </p:sp>
      <p:sp>
        <p:nvSpPr>
          <p:cNvPr id="13363" name="TextBox 50">
            <a:extLst>
              <a:ext uri="{FF2B5EF4-FFF2-40B4-BE49-F238E27FC236}">
                <a16:creationId xmlns:a16="http://schemas.microsoft.com/office/drawing/2014/main" id="{CACDF213-D06F-DA38-55ED-07ACB49CA22C}"/>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EE951CF0-21D4-7638-A707-3BA39304FB3D}"/>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201E8EE9-ACE6-1518-19E3-43B7653880C8}"/>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2355546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EE556-4061-7FBE-2666-A67B084DF29C}"/>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E25CCAF5-CEB0-A097-A1B6-A4FBF3A2CAE8}"/>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40208348-786F-3C82-EA16-8BBC82917CFC}"/>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297BCF48-AF2C-5D93-2698-3829164B45AF}"/>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B92D286F-88B1-B90A-ABFF-2C8CE3E50339}"/>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318FA510-E599-9291-0839-FC24940A2678}"/>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65D84D34-AF34-7AF1-5BA2-F689F5E4705F}"/>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4FB3BC28-5A0E-A2BE-4CFD-2DC5E0FF29DF}"/>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613E601D-3D5A-3DB1-B6A9-A7DC6FB0F715}"/>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C758F4AB-C535-29A1-B7E6-838C84B5E179}"/>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1171B22D-28DB-FB41-0C51-C28E2932B94E}"/>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CAAE2BB8-AC6D-11DC-D0FD-ACEF62990E54}"/>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4C5937E6-FF5E-4CE7-C189-4AC62C1FFB0B}"/>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6FDF2AE9-9F4A-0CC9-BB60-A981AA2C7F4A}"/>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C1889FAB-639C-C008-8351-C8AFC25DDD9C}"/>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2B65FA73-91E3-DD92-FEBB-66A9E776ABD8}"/>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5E49641B-EFC7-B52F-A0B8-20B02013E49E}"/>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611226F7-3C32-0BE6-0F60-3DDA4BEA1A1C}"/>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0570EDBD-FE98-E48B-05C9-87082E078630}"/>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9E815D41-D939-E111-610B-D36B277E3F2A}"/>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72C64DA7-CBE3-1CA2-0E71-E73CA08C77DC}"/>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ABA864F8-FDED-4716-36B7-698A66F95E5F}"/>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488252DE-74B2-FA38-A089-3DE1584C2D6B}"/>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6AC2DEAE-185A-C2E7-032D-0AA5984CEA7A}"/>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BBB99813-7198-7018-54D8-1FDADEC3B69B}"/>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1E50B03B-170F-C5F2-1C46-5F281F23889F}"/>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98832895-9C37-6E17-E272-38CDAA45ED15}"/>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5483B8D2-A860-558E-E42F-FB01BC124EA3}"/>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23954D99-1C08-3A3D-F25A-7FEAB9571749}"/>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27175094-76F5-94E9-2517-956ACE095088}"/>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985F6CEF-D73E-9D9F-0108-50F039E5AF2D}"/>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51FE1BA6-1D96-6795-9418-2033E46E902D}"/>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0BA4B39B-FC6B-8848-3F64-502E875B5F4D}"/>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88C0F95B-37D1-B524-22E8-FEFF27027FFC}"/>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CD381D39-A298-EBCD-A8C5-4459972658FE}"/>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8A416BDC-A377-9ADD-44AC-69C0054C41C5}"/>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73A5F2A0-D095-DF3C-B5BF-AEEED25AE74F}"/>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07C76A8B-D526-649D-792B-94DEC76BF6D3}"/>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311AF20A-2AFD-3D6E-4B85-1D62E92E339B}"/>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85AC1C2C-986E-A1CD-8ADF-E66C642EB271}"/>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E89BE2FD-89C4-FD8E-3A69-C7021A17E11B}"/>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2F09E893-61D9-3E52-A038-A4E2404CECF1}"/>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B5D89D52-769D-F06B-CBEE-A192EBD44FB9}"/>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870268CD-83C0-BB1B-FEBD-0A7860CC94A9}"/>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8ED48998-752B-E239-868E-42F610EB08FB}"/>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58" name="TextBox 45">
            <a:extLst>
              <a:ext uri="{FF2B5EF4-FFF2-40B4-BE49-F238E27FC236}">
                <a16:creationId xmlns:a16="http://schemas.microsoft.com/office/drawing/2014/main" id="{0CBC8709-5981-D9C0-D79C-20A0AFC16353}"/>
              </a:ext>
            </a:extLst>
          </p:cNvPr>
          <p:cNvSpPr txBox="1">
            <a:spLocks noChangeArrowheads="1"/>
          </p:cNvSpPr>
          <p:nvPr/>
        </p:nvSpPr>
        <p:spPr bwMode="auto">
          <a:xfrm>
            <a:off x="5345637" y="353464"/>
            <a:ext cx="137657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Philippi</a:t>
            </a:r>
          </a:p>
        </p:txBody>
      </p:sp>
      <p:sp>
        <p:nvSpPr>
          <p:cNvPr id="13360" name="TextBox 47">
            <a:extLst>
              <a:ext uri="{FF2B5EF4-FFF2-40B4-BE49-F238E27FC236}">
                <a16:creationId xmlns:a16="http://schemas.microsoft.com/office/drawing/2014/main" id="{F2158891-0404-1A7C-72D5-EB47DE96A85B}"/>
              </a:ext>
            </a:extLst>
          </p:cNvPr>
          <p:cNvSpPr txBox="1">
            <a:spLocks noChangeArrowheads="1"/>
          </p:cNvSpPr>
          <p:nvPr/>
        </p:nvSpPr>
        <p:spPr bwMode="auto">
          <a:xfrm>
            <a:off x="7350782" y="2206311"/>
            <a:ext cx="222849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err="1">
                <a:latin typeface="Arial" panose="020B0604020202020204" pitchFamily="34" charset="0"/>
              </a:rPr>
              <a:t>Closse</a:t>
            </a:r>
            <a:endParaRPr lang="en-US" altLang="en-US" sz="1600" dirty="0">
              <a:latin typeface="Arial" panose="020B0604020202020204" pitchFamily="34" charset="0"/>
            </a:endParaRPr>
          </a:p>
        </p:txBody>
      </p:sp>
      <p:sp>
        <p:nvSpPr>
          <p:cNvPr id="13362" name="TextBox 49">
            <a:extLst>
              <a:ext uri="{FF2B5EF4-FFF2-40B4-BE49-F238E27FC236}">
                <a16:creationId xmlns:a16="http://schemas.microsoft.com/office/drawing/2014/main" id="{8817C2BA-1553-44A6-DCCE-FB1F41530E5E}"/>
              </a:ext>
            </a:extLst>
          </p:cNvPr>
          <p:cNvSpPr txBox="1">
            <a:spLocks noChangeArrowheads="1"/>
          </p:cNvSpPr>
          <p:nvPr/>
        </p:nvSpPr>
        <p:spPr bwMode="auto">
          <a:xfrm>
            <a:off x="7009712" y="1846412"/>
            <a:ext cx="205892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Ephesus </a:t>
            </a:r>
          </a:p>
        </p:txBody>
      </p:sp>
      <p:sp>
        <p:nvSpPr>
          <p:cNvPr id="13363" name="TextBox 50">
            <a:extLst>
              <a:ext uri="{FF2B5EF4-FFF2-40B4-BE49-F238E27FC236}">
                <a16:creationId xmlns:a16="http://schemas.microsoft.com/office/drawing/2014/main" id="{3A7D9643-94B8-12E3-FE71-E6D561A140FB}"/>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E09A801B-865B-CFAF-4962-C76196E5AB21}"/>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DED7E12D-BADB-57B0-CC97-50D455C476B8}"/>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296326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535ED-F17A-57C4-2F85-871015DE421A}"/>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46BB9203-0263-C090-7901-CE34B72AE4F3}"/>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0FF80AE5-7C5E-3199-1516-3054CA379395}"/>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16189AEF-8674-0DC2-639C-AC8AB0821AAB}"/>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D9599055-EC58-0DAD-58E7-7515EF2EDAF2}"/>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7FBF97B3-C26A-57D7-E09F-1A481B6A4EFF}"/>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F87B1716-FB34-67F8-0E4F-5D4EA759B492}"/>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F1F611E4-A474-3B68-FD94-0DCF287260CF}"/>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39014D0C-41EF-998B-6EBB-7DAD7BF89D17}"/>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EBA35757-08FA-F6D4-F8D1-C6ED8DC7150E}"/>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8AF0322D-AC7A-BAB4-B1BD-7813F305615D}"/>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40953422-FD5B-0AC1-523C-A7EC6C2D47EA}"/>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2E3C6130-CAE0-FF0D-08A7-F0FDC77E50F1}"/>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7C81CD9B-7C89-FDE3-2C05-3EC64D1FE064}"/>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3B6BA96D-7390-1D65-A1F4-A4E2F6A75767}"/>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A5242ADD-E72A-A753-5449-E2C3E58740B3}"/>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7E8C5AE6-2AAB-E349-B8D2-F51DFE1834D6}"/>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D16C9430-24D7-92E0-439E-CF0017C86487}"/>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8454CB1B-19C1-DEBF-2BDF-F027CC944CFA}"/>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D575AE81-DD98-E8AB-3231-62F56BF1DD18}"/>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1C07460E-A82E-EF6B-B18C-6B9B15BFFEB9}"/>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3792A928-9C56-D02D-2F75-E66AA644225C}"/>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D7187F25-C603-A044-83EB-04E6E0E1DE75}"/>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767360B0-8A59-C360-839D-9735526CB287}"/>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D539FC7E-CFA3-B0F9-DB0C-6F0D86124A42}"/>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715CA739-E08B-E05B-9A13-29D2FBCE957A}"/>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666044FF-F82D-8EB5-DBD3-8DBB13AD4BBD}"/>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249DF504-CA11-F78E-B80B-BDD6B6130399}"/>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80727610-2111-8314-02D2-51454DBA5A91}"/>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97CA3413-DD7B-7F56-54D7-5215655735B4}"/>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5BBE1B40-CD19-10B8-D61A-7FED26B18174}"/>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88985E76-5813-7311-B0EE-3817185939A7}"/>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B7859FD5-E360-B5EF-5C4D-71878EF6D126}"/>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1B623F2B-0E39-97FE-D461-2AE71A745C80}"/>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4AADBD27-0BDE-A95D-67A3-C04B8878820F}"/>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57121347-D685-B925-14D6-4BA072B020BC}"/>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680AAF76-3632-D100-D7BF-A8B705430B48}"/>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33C59632-1CCC-BD48-CDE7-ED382BB68C26}"/>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217BD27C-04F8-9206-A9F0-89F47A9D76F4}"/>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1AD36E68-2E9D-DE96-0C53-65D76B54AC00}"/>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E9CC68AB-F831-6534-52A6-6BBBBCF4985C}"/>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839F975F-1EF4-FC3F-D024-2BD4CD62DC55}"/>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6D6716B8-625F-65C5-AA34-8CD190FC520C}"/>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55E173C6-4308-C029-97B0-8C6996A4E022}"/>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C6228A94-40E4-D622-AFB9-9F7BC7734838}"/>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58" name="TextBox 45">
            <a:extLst>
              <a:ext uri="{FF2B5EF4-FFF2-40B4-BE49-F238E27FC236}">
                <a16:creationId xmlns:a16="http://schemas.microsoft.com/office/drawing/2014/main" id="{6C1412CB-465D-229A-74EF-9D811FDD364F}"/>
              </a:ext>
            </a:extLst>
          </p:cNvPr>
          <p:cNvSpPr txBox="1">
            <a:spLocks noChangeArrowheads="1"/>
          </p:cNvSpPr>
          <p:nvPr/>
        </p:nvSpPr>
        <p:spPr bwMode="auto">
          <a:xfrm>
            <a:off x="5345637" y="353464"/>
            <a:ext cx="137657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Philippi</a:t>
            </a:r>
          </a:p>
        </p:txBody>
      </p:sp>
      <p:sp>
        <p:nvSpPr>
          <p:cNvPr id="13360" name="TextBox 47">
            <a:extLst>
              <a:ext uri="{FF2B5EF4-FFF2-40B4-BE49-F238E27FC236}">
                <a16:creationId xmlns:a16="http://schemas.microsoft.com/office/drawing/2014/main" id="{E773E3CA-8993-58A4-1C35-4A3756D30EE7}"/>
              </a:ext>
            </a:extLst>
          </p:cNvPr>
          <p:cNvSpPr txBox="1">
            <a:spLocks noChangeArrowheads="1"/>
          </p:cNvSpPr>
          <p:nvPr/>
        </p:nvSpPr>
        <p:spPr bwMode="auto">
          <a:xfrm>
            <a:off x="7350782" y="2206311"/>
            <a:ext cx="222849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err="1">
                <a:latin typeface="Arial" panose="020B0604020202020204" pitchFamily="34" charset="0"/>
              </a:rPr>
              <a:t>Closse</a:t>
            </a:r>
            <a:endParaRPr lang="en-US" altLang="en-US" sz="1600" dirty="0">
              <a:latin typeface="Arial" panose="020B0604020202020204" pitchFamily="34" charset="0"/>
            </a:endParaRPr>
          </a:p>
        </p:txBody>
      </p:sp>
      <p:sp>
        <p:nvSpPr>
          <p:cNvPr id="13361" name="TextBox 48">
            <a:extLst>
              <a:ext uri="{FF2B5EF4-FFF2-40B4-BE49-F238E27FC236}">
                <a16:creationId xmlns:a16="http://schemas.microsoft.com/office/drawing/2014/main" id="{3A1D6834-E949-19A3-44C8-E4D33D22CC33}"/>
              </a:ext>
            </a:extLst>
          </p:cNvPr>
          <p:cNvSpPr txBox="1">
            <a:spLocks noChangeArrowheads="1"/>
          </p:cNvSpPr>
          <p:nvPr/>
        </p:nvSpPr>
        <p:spPr bwMode="auto">
          <a:xfrm>
            <a:off x="5053869" y="600850"/>
            <a:ext cx="1614818"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Thessalonica</a:t>
            </a:r>
          </a:p>
        </p:txBody>
      </p:sp>
      <p:sp>
        <p:nvSpPr>
          <p:cNvPr id="13362" name="TextBox 49">
            <a:extLst>
              <a:ext uri="{FF2B5EF4-FFF2-40B4-BE49-F238E27FC236}">
                <a16:creationId xmlns:a16="http://schemas.microsoft.com/office/drawing/2014/main" id="{07280EBE-82AA-C6E5-2643-D6F65104619B}"/>
              </a:ext>
            </a:extLst>
          </p:cNvPr>
          <p:cNvSpPr txBox="1">
            <a:spLocks noChangeArrowheads="1"/>
          </p:cNvSpPr>
          <p:nvPr/>
        </p:nvSpPr>
        <p:spPr bwMode="auto">
          <a:xfrm>
            <a:off x="7009712" y="1846412"/>
            <a:ext cx="205892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Ephesus </a:t>
            </a:r>
          </a:p>
        </p:txBody>
      </p:sp>
      <p:sp>
        <p:nvSpPr>
          <p:cNvPr id="13363" name="TextBox 50">
            <a:extLst>
              <a:ext uri="{FF2B5EF4-FFF2-40B4-BE49-F238E27FC236}">
                <a16:creationId xmlns:a16="http://schemas.microsoft.com/office/drawing/2014/main" id="{A61E8064-BA87-AD03-C119-2D6961AC780F}"/>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77A2FDCA-6C7F-D0D8-5AD8-77CB6852B5F0}"/>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56AD202C-2D9A-9E51-44A5-C0C0568A537F}"/>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2858881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CB725-0A0E-6C1E-8D14-26B57C054DD1}"/>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690C6FAF-7C08-ADF6-263A-B00D73FF3D8C}"/>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46006D0C-8923-30FE-CC29-8A4C0DB6614B}"/>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AFC2EFC8-201E-92F2-4B68-6B4F7DFCD1CC}"/>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8264C90A-F05D-B2B0-80A8-AB2B9133873D}"/>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0A8CBD8D-EE7B-491B-1CAC-42CE803B43BB}"/>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10361F5C-D798-F213-DD09-3B928A9EA3BB}"/>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64D8D153-644A-BDDC-00F5-EE7045990B5C}"/>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8206345C-0AC3-7A03-6FD6-1D165B73D904}"/>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B0B9B93F-7BC3-C031-7CCB-7B50520727D4}"/>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A136AC4B-D34F-7161-FA68-D9BFCBFCFA8A}"/>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0951806D-0D76-F86B-22A8-2B1F0F3A38D1}"/>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1E6C48A1-2C0E-90ED-846B-B51F53C61AAE}"/>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B70AF76E-E310-F003-78F1-505E6636B784}"/>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1148661C-BCCF-03F5-058A-D43B34B37DE4}"/>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B5D0F866-F919-3B96-74A9-5BD951E7D905}"/>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FA4ED1EA-394B-A8AA-E438-688800527555}"/>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BCBF9B20-5E5E-C457-99B3-86CD8A8624EA}"/>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DBAB77D0-C3BA-D536-9FDB-058F81D24741}"/>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CFBFEACB-5E5D-DEB1-C513-75820C76C638}"/>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826AAC30-8F32-52F7-55FB-EF877B733CA1}"/>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0F39B314-1888-D0D1-414C-B2CA019C9779}"/>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0D5BBC09-E1C4-ACE2-A3C1-E072F941AA44}"/>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524B1BA0-EC6C-6D2B-AFD7-58D31133A42F}"/>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AB84CA81-35EC-BF05-097D-145FA4D8B9A5}"/>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FD72B279-4D71-480C-4ED5-52977CA61A48}"/>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6FB6D21D-CDC8-B092-DFDB-ABD768D02891}"/>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002F0A5C-7B44-6867-70AC-8BF1CF12E226}"/>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3CB95D31-FBB0-9277-39F1-387F744BAD01}"/>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9D962346-3A03-989B-92B6-27E5AE268773}"/>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90E12D58-C960-E750-85CB-ED24FF28FBDB}"/>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C6B10612-F39F-3DA6-4B0B-CA88B76451FC}"/>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21D6F9AD-1A9C-E3AE-C08C-9017EB675551}"/>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C47448C5-98E5-B751-E828-2F7C520662D4}"/>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9220D385-9F96-6E06-90CD-6D689B9E8585}"/>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A0C0EE58-3012-EC3E-0E46-6217439337DF}"/>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F57AACEB-010C-C30C-EE3B-F27ECB5846E6}"/>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1CB2DE4D-6199-D45C-E126-E0E83BBC2C86}"/>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B932DECF-285B-6649-F6FE-BD8F1C15EA68}"/>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D57980FE-6AC5-0C16-F594-4984E5DF0A2F}"/>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B9BF253C-F275-7C81-26EF-EA528B1808D3}"/>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C5AD305D-23CB-902A-638A-8272236FB8DC}"/>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5B09D4DE-29EC-8F83-5C7A-55590C19D4E9}"/>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1339C5C5-05AF-3886-54C2-55E60CC591F5}"/>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68980D42-6540-62DD-A8BC-9BC54D2E7C9D}"/>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58" name="TextBox 45">
            <a:extLst>
              <a:ext uri="{FF2B5EF4-FFF2-40B4-BE49-F238E27FC236}">
                <a16:creationId xmlns:a16="http://schemas.microsoft.com/office/drawing/2014/main" id="{8CA65EAF-70E9-63F4-8238-31F1DD99A723}"/>
              </a:ext>
            </a:extLst>
          </p:cNvPr>
          <p:cNvSpPr txBox="1">
            <a:spLocks noChangeArrowheads="1"/>
          </p:cNvSpPr>
          <p:nvPr/>
        </p:nvSpPr>
        <p:spPr bwMode="auto">
          <a:xfrm>
            <a:off x="5345637" y="353464"/>
            <a:ext cx="137657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Philippi</a:t>
            </a:r>
          </a:p>
        </p:txBody>
      </p:sp>
      <p:sp>
        <p:nvSpPr>
          <p:cNvPr id="13360" name="TextBox 47">
            <a:extLst>
              <a:ext uri="{FF2B5EF4-FFF2-40B4-BE49-F238E27FC236}">
                <a16:creationId xmlns:a16="http://schemas.microsoft.com/office/drawing/2014/main" id="{EE5F5DA9-3C7F-BE3C-9D7E-5CD8B91FB086}"/>
              </a:ext>
            </a:extLst>
          </p:cNvPr>
          <p:cNvSpPr txBox="1">
            <a:spLocks noChangeArrowheads="1"/>
          </p:cNvSpPr>
          <p:nvPr/>
        </p:nvSpPr>
        <p:spPr bwMode="auto">
          <a:xfrm>
            <a:off x="7350782" y="2206311"/>
            <a:ext cx="222849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err="1">
                <a:latin typeface="Arial" panose="020B0604020202020204" pitchFamily="34" charset="0"/>
              </a:rPr>
              <a:t>Closse</a:t>
            </a:r>
            <a:endParaRPr lang="en-US" altLang="en-US" sz="1600" dirty="0">
              <a:latin typeface="Arial" panose="020B0604020202020204" pitchFamily="34" charset="0"/>
            </a:endParaRPr>
          </a:p>
        </p:txBody>
      </p:sp>
      <p:sp>
        <p:nvSpPr>
          <p:cNvPr id="13361" name="TextBox 48">
            <a:extLst>
              <a:ext uri="{FF2B5EF4-FFF2-40B4-BE49-F238E27FC236}">
                <a16:creationId xmlns:a16="http://schemas.microsoft.com/office/drawing/2014/main" id="{5B61D330-ACBF-F536-AC7D-96C51739AF8B}"/>
              </a:ext>
            </a:extLst>
          </p:cNvPr>
          <p:cNvSpPr txBox="1">
            <a:spLocks noChangeArrowheads="1"/>
          </p:cNvSpPr>
          <p:nvPr/>
        </p:nvSpPr>
        <p:spPr bwMode="auto">
          <a:xfrm>
            <a:off x="5053869" y="600850"/>
            <a:ext cx="1614818"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Thessalonica</a:t>
            </a:r>
          </a:p>
        </p:txBody>
      </p:sp>
      <p:sp>
        <p:nvSpPr>
          <p:cNvPr id="13362" name="TextBox 49">
            <a:extLst>
              <a:ext uri="{FF2B5EF4-FFF2-40B4-BE49-F238E27FC236}">
                <a16:creationId xmlns:a16="http://schemas.microsoft.com/office/drawing/2014/main" id="{95A3590D-8E11-783E-E192-377E0F888E45}"/>
              </a:ext>
            </a:extLst>
          </p:cNvPr>
          <p:cNvSpPr txBox="1">
            <a:spLocks noChangeArrowheads="1"/>
          </p:cNvSpPr>
          <p:nvPr/>
        </p:nvSpPr>
        <p:spPr bwMode="auto">
          <a:xfrm>
            <a:off x="7009712" y="1846412"/>
            <a:ext cx="205892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Ephesus &amp; Timothy </a:t>
            </a:r>
          </a:p>
        </p:txBody>
      </p:sp>
      <p:sp>
        <p:nvSpPr>
          <p:cNvPr id="13363" name="TextBox 50">
            <a:extLst>
              <a:ext uri="{FF2B5EF4-FFF2-40B4-BE49-F238E27FC236}">
                <a16:creationId xmlns:a16="http://schemas.microsoft.com/office/drawing/2014/main" id="{15A65CEB-6A0F-6DE9-7F04-AE32981645C9}"/>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88B24A86-19F9-6C0E-DE12-D00E3F79A681}"/>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954A5CD7-F176-38E7-890B-BAB594645BC3}"/>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3659829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143A2-802F-B0E8-0FFE-F339FF1752AB}"/>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60832385-C5F0-C523-EFE0-657497748782}"/>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9E4C2A6A-DEED-07B9-4C4D-635D41B80832}"/>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20A74596-226A-08A3-C14E-6F33AF5DEDBF}"/>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CCA632B3-B495-5F3A-B670-627F385BAD82}"/>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AF48E72A-B3E8-FE33-0714-F76B734DB282}"/>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13A80C55-E0EF-2F93-7125-E3EC0E1FE1F4}"/>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9B20BF65-C197-7D1E-9282-A82D91850746}"/>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49F62D80-A770-217A-FC53-6F01366633CC}"/>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1E723846-A5A6-E322-AC11-3F22A33A1A73}"/>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585E92E4-9B87-ABDE-BE0F-7FC4B7AEF906}"/>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943E8D24-08A7-B32B-1B1F-709D6C21D68A}"/>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72C967D4-20D3-5A51-F01C-5FC6B8682F75}"/>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67EC281D-EE33-DD7F-DD28-11622DC06CD9}"/>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86C93700-3490-470E-DA9C-8372615F12E3}"/>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BB59AB9F-346A-2218-2D40-ECFBA470A0B5}"/>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02B3E732-14E1-B65D-2CF7-A8BBD105C0AB}"/>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A2E48954-155E-5B35-6DFF-8E82CAB1F4A7}"/>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A01BA8DB-D74F-E288-813F-0E438027C0A8}"/>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2858B2CB-4437-3ED1-88FF-68BDDBCF7F4A}"/>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96D0ABF0-4C53-663B-CFAF-82DE00B637D7}"/>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3F0355EE-AB93-4E10-FA44-6DA0D3C3A0E8}"/>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B74B588A-0855-D804-5622-4C3B431CF4DE}"/>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39DFB13F-4638-FE8D-FDA5-ECAA6D2FC776}"/>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FBFB860F-246E-C0A7-3EAE-6523D5B786AE}"/>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61FA60BF-B048-8E71-E19E-A67AC9F826E3}"/>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7A547FA1-2170-F4E7-0163-0255B62B5434}"/>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097109CB-AF87-6062-F3DE-7EF2829543D9}"/>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E4C21B65-4FF7-4D5E-5D81-6521D4BB0D07}"/>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0B4731FD-3A33-4B85-F010-3A1118B5DF94}"/>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11F94020-CDED-9B48-97E3-862B0DC0CF32}"/>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89D0C46A-DC61-EA73-99BC-F01F5D0230DF}"/>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BB5E7EF1-1EF6-944A-5AC8-3D55F109CDB2}"/>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514576D0-FDFA-5B94-3C97-6873EB87331F}"/>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2D0E3DFC-1CF6-FA0C-E0E9-E85603E1741A}"/>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55C0FA79-BF52-7ECD-5837-039ECCCCAFD6}"/>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5EAB9207-F87F-DBA6-B831-A03DD75DD572}"/>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DF5C4C55-A6F5-0281-0E47-B181630BF9EC}"/>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1109BA9A-4456-6348-3B00-5827E6761B44}"/>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28D29C99-D193-7A8B-8B9A-9963992526DE}"/>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CC41AA7E-B2A1-F805-78F6-31FCBD59D268}"/>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C22B0A6D-F64C-9004-230D-D70596A1AEAA}"/>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069A9E4E-F0A1-E280-7ECE-5B130DACEC2D}"/>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968289AE-AF86-3E25-EE98-5DDF38655BE9}"/>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8B114FD8-9F8D-6B9C-90AF-F27285F15CEF}"/>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58" name="TextBox 45">
            <a:extLst>
              <a:ext uri="{FF2B5EF4-FFF2-40B4-BE49-F238E27FC236}">
                <a16:creationId xmlns:a16="http://schemas.microsoft.com/office/drawing/2014/main" id="{06DAB3A6-DA77-6EED-7F2D-1043EEFBAB25}"/>
              </a:ext>
            </a:extLst>
          </p:cNvPr>
          <p:cNvSpPr txBox="1">
            <a:spLocks noChangeArrowheads="1"/>
          </p:cNvSpPr>
          <p:nvPr/>
        </p:nvSpPr>
        <p:spPr bwMode="auto">
          <a:xfrm>
            <a:off x="5345637" y="353464"/>
            <a:ext cx="137657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Philippi</a:t>
            </a:r>
          </a:p>
        </p:txBody>
      </p:sp>
      <p:sp>
        <p:nvSpPr>
          <p:cNvPr id="13359" name="TextBox 46">
            <a:extLst>
              <a:ext uri="{FF2B5EF4-FFF2-40B4-BE49-F238E27FC236}">
                <a16:creationId xmlns:a16="http://schemas.microsoft.com/office/drawing/2014/main" id="{5CA49F2E-4185-4002-5499-132EDCF5ECE7}"/>
              </a:ext>
            </a:extLst>
          </p:cNvPr>
          <p:cNvSpPr txBox="1">
            <a:spLocks noChangeArrowheads="1"/>
          </p:cNvSpPr>
          <p:nvPr/>
        </p:nvSpPr>
        <p:spPr bwMode="auto">
          <a:xfrm>
            <a:off x="6477704" y="3704235"/>
            <a:ext cx="9661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Titus</a:t>
            </a:r>
          </a:p>
        </p:txBody>
      </p:sp>
      <p:sp>
        <p:nvSpPr>
          <p:cNvPr id="13360" name="TextBox 47">
            <a:extLst>
              <a:ext uri="{FF2B5EF4-FFF2-40B4-BE49-F238E27FC236}">
                <a16:creationId xmlns:a16="http://schemas.microsoft.com/office/drawing/2014/main" id="{EA354826-D816-8BD7-2426-5CDE23590974}"/>
              </a:ext>
            </a:extLst>
          </p:cNvPr>
          <p:cNvSpPr txBox="1">
            <a:spLocks noChangeArrowheads="1"/>
          </p:cNvSpPr>
          <p:nvPr/>
        </p:nvSpPr>
        <p:spPr bwMode="auto">
          <a:xfrm>
            <a:off x="7350782" y="2206311"/>
            <a:ext cx="222849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err="1">
                <a:latin typeface="Arial" panose="020B0604020202020204" pitchFamily="34" charset="0"/>
              </a:rPr>
              <a:t>Closse</a:t>
            </a:r>
            <a:endParaRPr lang="en-US" altLang="en-US" sz="1600" dirty="0">
              <a:latin typeface="Arial" panose="020B0604020202020204" pitchFamily="34" charset="0"/>
            </a:endParaRPr>
          </a:p>
        </p:txBody>
      </p:sp>
      <p:sp>
        <p:nvSpPr>
          <p:cNvPr id="13361" name="TextBox 48">
            <a:extLst>
              <a:ext uri="{FF2B5EF4-FFF2-40B4-BE49-F238E27FC236}">
                <a16:creationId xmlns:a16="http://schemas.microsoft.com/office/drawing/2014/main" id="{845000B9-66D3-F6F4-C5CE-8C115F9CC327}"/>
              </a:ext>
            </a:extLst>
          </p:cNvPr>
          <p:cNvSpPr txBox="1">
            <a:spLocks noChangeArrowheads="1"/>
          </p:cNvSpPr>
          <p:nvPr/>
        </p:nvSpPr>
        <p:spPr bwMode="auto">
          <a:xfrm>
            <a:off x="5053869" y="600850"/>
            <a:ext cx="1614818"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Thessalonica</a:t>
            </a:r>
          </a:p>
        </p:txBody>
      </p:sp>
      <p:sp>
        <p:nvSpPr>
          <p:cNvPr id="13362" name="TextBox 49">
            <a:extLst>
              <a:ext uri="{FF2B5EF4-FFF2-40B4-BE49-F238E27FC236}">
                <a16:creationId xmlns:a16="http://schemas.microsoft.com/office/drawing/2014/main" id="{F04CB762-CE57-9F46-990A-0D82501A31D8}"/>
              </a:ext>
            </a:extLst>
          </p:cNvPr>
          <p:cNvSpPr txBox="1">
            <a:spLocks noChangeArrowheads="1"/>
          </p:cNvSpPr>
          <p:nvPr/>
        </p:nvSpPr>
        <p:spPr bwMode="auto">
          <a:xfrm>
            <a:off x="7009712" y="1846412"/>
            <a:ext cx="205892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Ephesus &amp; Timothy</a:t>
            </a:r>
          </a:p>
        </p:txBody>
      </p:sp>
      <p:sp>
        <p:nvSpPr>
          <p:cNvPr id="13363" name="TextBox 50">
            <a:extLst>
              <a:ext uri="{FF2B5EF4-FFF2-40B4-BE49-F238E27FC236}">
                <a16:creationId xmlns:a16="http://schemas.microsoft.com/office/drawing/2014/main" id="{3BBADEBD-01D7-96C3-0EAB-BA3B8048C24A}"/>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DCF467BC-3359-C685-D80C-3C1CDD734AE5}"/>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E466C671-A710-8434-B066-CD11EC3EB786}"/>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1291512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96FB3-6942-AD74-05A3-4C73BAB15514}"/>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CFC17470-F990-1457-4FCF-1F711E8910D2}"/>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9C8FD82E-AF63-9B1B-CE0C-ACF48FD5011A}"/>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06D30600-BEEB-DD0E-C31B-4C9814ECAF11}"/>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A2C9E8A8-EF10-4AD2-92AD-0AFB884BB0A9}"/>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C8335DB8-16F6-D74A-AF88-00EFB9D3D253}"/>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AC589BB4-86B0-AB2A-A265-B3AD8C76097C}"/>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E85D548A-7171-C0CD-5CB7-9650841B5879}"/>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76AD74FB-F4F1-7D49-1DEB-1886EBB9BC08}"/>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C546F70D-C2C5-6DE6-FD90-5DA43568F581}"/>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0284EE36-E382-B815-FEE7-BAEFD8248965}"/>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9DFC837D-BA33-D797-DE5F-FED66CCC6F16}"/>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E1C05B95-D52C-A63B-4157-C2F86DF07F84}"/>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C8AE8C48-9B32-D082-DC4A-D4BED2CE7FF0}"/>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AA122032-85E3-C5DE-EC6D-AADE6A0D29C7}"/>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73AA5413-BA55-1758-4104-8D8BF26FE622}"/>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1476BBB1-37ED-42AB-E593-F5E3FE2E8132}"/>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6144DF36-BD9D-6371-E15F-B3EB98968AFC}"/>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BE008F73-6EA3-B99E-49D4-D6D0BB0367C2}"/>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79344142-F1BD-7932-73C8-65DC0EDEAFBA}"/>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5D2B0870-8F86-E34D-AB99-AC85A670DDE9}"/>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F28F8975-095A-52D7-EAF6-6FA0357C600D}"/>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6EE3DE3C-357E-79CD-D4FD-7985B2D62F01}"/>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7F89B34C-5E9C-1E53-AAF0-E6EE778E3201}"/>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71037644-B13A-EA60-0901-18079344417D}"/>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023D4951-553E-42B0-D24B-3D185C41C430}"/>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BB7A48A9-5CA7-46B1-BC52-D9D216872BCE}"/>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9799099B-C5EC-D7F6-100C-4FBC1407F6ED}"/>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FF1585D6-90D5-3C88-619F-FD53EACE827E}"/>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8DCE87B3-CEB6-7837-4797-9CEF5E477F48}"/>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703AA9AB-9AD5-A69C-A785-3C463D539FD1}"/>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76DB423C-2D23-96E0-5ABA-ADAFCF2EE2FB}"/>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D344AC0F-59E4-941E-7B0D-7454CA0D5F8A}"/>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1E7370B4-F5D5-80A6-B2DD-7CBB85A18DF5}"/>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A73F6B31-4C43-0046-FA18-3B755C5BA605}"/>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A73D2624-F49C-F972-F30B-D4F7F53E9380}"/>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BFE96773-FF21-405D-EA2A-81514A084531}"/>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0D5275E6-209B-5B88-0133-0421B463BBF2}"/>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56131DFE-130F-4FE3-7095-EB9B82D2B797}"/>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43739584-90BE-F3E6-AF1C-FF57E87FA588}"/>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57AF18AB-926F-DC97-7750-A815AE089432}"/>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17E0AFCE-8BAE-9DC7-52C1-C64737670E81}"/>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4E6A5076-6E84-ABEE-913E-72E1B2F237E6}"/>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5B730688-DBD7-2368-BDFC-6FE77CD6DE0F}"/>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25DCE9F5-9F0E-88FC-8175-8B757885B263}"/>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58" name="TextBox 45">
            <a:extLst>
              <a:ext uri="{FF2B5EF4-FFF2-40B4-BE49-F238E27FC236}">
                <a16:creationId xmlns:a16="http://schemas.microsoft.com/office/drawing/2014/main" id="{2AE4828E-8706-8436-3D93-0C086808B66F}"/>
              </a:ext>
            </a:extLst>
          </p:cNvPr>
          <p:cNvSpPr txBox="1">
            <a:spLocks noChangeArrowheads="1"/>
          </p:cNvSpPr>
          <p:nvPr/>
        </p:nvSpPr>
        <p:spPr bwMode="auto">
          <a:xfrm>
            <a:off x="5345637" y="353464"/>
            <a:ext cx="137657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Philippi</a:t>
            </a:r>
          </a:p>
        </p:txBody>
      </p:sp>
      <p:sp>
        <p:nvSpPr>
          <p:cNvPr id="13359" name="TextBox 46">
            <a:extLst>
              <a:ext uri="{FF2B5EF4-FFF2-40B4-BE49-F238E27FC236}">
                <a16:creationId xmlns:a16="http://schemas.microsoft.com/office/drawing/2014/main" id="{91D27C9E-CE67-8374-BF3D-158F8C7E26B7}"/>
              </a:ext>
            </a:extLst>
          </p:cNvPr>
          <p:cNvSpPr txBox="1">
            <a:spLocks noChangeArrowheads="1"/>
          </p:cNvSpPr>
          <p:nvPr/>
        </p:nvSpPr>
        <p:spPr bwMode="auto">
          <a:xfrm>
            <a:off x="6477704" y="3704235"/>
            <a:ext cx="9661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Titus</a:t>
            </a:r>
          </a:p>
        </p:txBody>
      </p:sp>
      <p:sp>
        <p:nvSpPr>
          <p:cNvPr id="13360" name="TextBox 47">
            <a:extLst>
              <a:ext uri="{FF2B5EF4-FFF2-40B4-BE49-F238E27FC236}">
                <a16:creationId xmlns:a16="http://schemas.microsoft.com/office/drawing/2014/main" id="{059E269F-5C85-E63B-3824-3066B8A90637}"/>
              </a:ext>
            </a:extLst>
          </p:cNvPr>
          <p:cNvSpPr txBox="1">
            <a:spLocks noChangeArrowheads="1"/>
          </p:cNvSpPr>
          <p:nvPr/>
        </p:nvSpPr>
        <p:spPr bwMode="auto">
          <a:xfrm>
            <a:off x="7350782" y="2206311"/>
            <a:ext cx="222849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err="1">
                <a:latin typeface="Arial" panose="020B0604020202020204" pitchFamily="34" charset="0"/>
              </a:rPr>
              <a:t>Closse</a:t>
            </a:r>
            <a:r>
              <a:rPr lang="en-US" altLang="en-US" sz="1600" dirty="0">
                <a:latin typeface="Arial" panose="020B0604020202020204" pitchFamily="34" charset="0"/>
              </a:rPr>
              <a:t> &amp; Philemon</a:t>
            </a:r>
          </a:p>
        </p:txBody>
      </p:sp>
      <p:sp>
        <p:nvSpPr>
          <p:cNvPr id="13361" name="TextBox 48">
            <a:extLst>
              <a:ext uri="{FF2B5EF4-FFF2-40B4-BE49-F238E27FC236}">
                <a16:creationId xmlns:a16="http://schemas.microsoft.com/office/drawing/2014/main" id="{29493934-2232-9718-FA54-56A1808AC919}"/>
              </a:ext>
            </a:extLst>
          </p:cNvPr>
          <p:cNvSpPr txBox="1">
            <a:spLocks noChangeArrowheads="1"/>
          </p:cNvSpPr>
          <p:nvPr/>
        </p:nvSpPr>
        <p:spPr bwMode="auto">
          <a:xfrm>
            <a:off x="5053869" y="600850"/>
            <a:ext cx="1614818"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Thessalonica</a:t>
            </a:r>
          </a:p>
        </p:txBody>
      </p:sp>
      <p:sp>
        <p:nvSpPr>
          <p:cNvPr id="13362" name="TextBox 49">
            <a:extLst>
              <a:ext uri="{FF2B5EF4-FFF2-40B4-BE49-F238E27FC236}">
                <a16:creationId xmlns:a16="http://schemas.microsoft.com/office/drawing/2014/main" id="{17306478-F705-1813-DDFD-C72260277BB6}"/>
              </a:ext>
            </a:extLst>
          </p:cNvPr>
          <p:cNvSpPr txBox="1">
            <a:spLocks noChangeArrowheads="1"/>
          </p:cNvSpPr>
          <p:nvPr/>
        </p:nvSpPr>
        <p:spPr bwMode="auto">
          <a:xfrm>
            <a:off x="7009712" y="1846412"/>
            <a:ext cx="205892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Ephesus &amp; Timothy</a:t>
            </a:r>
          </a:p>
        </p:txBody>
      </p:sp>
      <p:sp>
        <p:nvSpPr>
          <p:cNvPr id="13363" name="TextBox 50">
            <a:extLst>
              <a:ext uri="{FF2B5EF4-FFF2-40B4-BE49-F238E27FC236}">
                <a16:creationId xmlns:a16="http://schemas.microsoft.com/office/drawing/2014/main" id="{D955296C-5364-B779-A7E9-3CB564A2E9B8}"/>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A70B8DD0-AB2C-988C-9C52-BD27B09954DA}"/>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71A3222E-3AE0-4F26-66D9-CFDDDF28816A}"/>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187863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19AFDC-0461-A8AA-C80F-EE6F1A0599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73FE3F5-337A-9204-4647-390F09FF4C0B}"/>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5" name="TextBox 4">
            <a:extLst>
              <a:ext uri="{FF2B5EF4-FFF2-40B4-BE49-F238E27FC236}">
                <a16:creationId xmlns:a16="http://schemas.microsoft.com/office/drawing/2014/main" id="{601BC3EB-A9D3-F043-2253-7EE3CDF9FCB3}"/>
              </a:ext>
            </a:extLst>
          </p:cNvPr>
          <p:cNvSpPr txBox="1"/>
          <p:nvPr/>
        </p:nvSpPr>
        <p:spPr>
          <a:xfrm>
            <a:off x="117567" y="91440"/>
            <a:ext cx="11978640" cy="6675120"/>
          </a:xfrm>
          <a:prstGeom prst="rect">
            <a:avLst/>
          </a:prstGeom>
          <a:solidFill>
            <a:schemeClr val="tx1"/>
          </a:solidFill>
          <a:ln w="304800">
            <a:solidFill>
              <a:srgbClr val="0070C0"/>
            </a:solidFill>
          </a:ln>
        </p:spPr>
        <p:txBody>
          <a:bodyPr wrap="square" rtlCol="0">
            <a:spAutoFit/>
          </a:bodyPr>
          <a:lstStyle/>
          <a:p>
            <a:endParaRPr lang="en-US" dirty="0">
              <a:ln>
                <a:solidFill>
                  <a:srgbClr val="00B0F0"/>
                </a:solidFill>
              </a:ln>
            </a:endParaRPr>
          </a:p>
        </p:txBody>
      </p:sp>
      <p:sp>
        <p:nvSpPr>
          <p:cNvPr id="7" name="TextBox 6">
            <a:extLst>
              <a:ext uri="{FF2B5EF4-FFF2-40B4-BE49-F238E27FC236}">
                <a16:creationId xmlns:a16="http://schemas.microsoft.com/office/drawing/2014/main" id="{B6640C42-B9EF-51CF-A781-30BF3E75A7E9}"/>
              </a:ext>
            </a:extLst>
          </p:cNvPr>
          <p:cNvSpPr txBox="1"/>
          <p:nvPr/>
        </p:nvSpPr>
        <p:spPr>
          <a:xfrm>
            <a:off x="404949" y="418011"/>
            <a:ext cx="11390811" cy="5878532"/>
          </a:xfrm>
          <a:prstGeom prst="rect">
            <a:avLst/>
          </a:prstGeom>
          <a:noFill/>
        </p:spPr>
        <p:txBody>
          <a:bodyPr wrap="square" rtlCol="0">
            <a:spAutoFit/>
          </a:bodyPr>
          <a:lstStyle/>
          <a:p>
            <a:pPr algn="ctr"/>
            <a:endParaRPr lang="en-US" sz="32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r>
              <a:rPr lang="en-US" sz="6000" b="1" dirty="0">
                <a:solidFill>
                  <a:srgbClr val="FFFF00"/>
                </a:solidFill>
                <a:latin typeface="Arial" panose="020B0604020202020204" pitchFamily="34" charset="0"/>
                <a:ea typeface="Calibri" panose="020F0502020204030204" pitchFamily="34" charset="0"/>
                <a:cs typeface="Arial" panose="020B0604020202020204" pitchFamily="34" charset="0"/>
              </a:rPr>
              <a:t>LESSONS FROM FIRST CENTURY CONGREGATIONS </a:t>
            </a:r>
          </a:p>
          <a:p>
            <a:pPr algn="ctr"/>
            <a:endPar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rPr>
              <a:t>Palm Beach Lakes</a:t>
            </a:r>
          </a:p>
          <a:p>
            <a:pPr algn="ctr"/>
            <a:endPar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t>November-December, 2024</a:t>
            </a:r>
          </a:p>
          <a:p>
            <a:pPr algn="ctr"/>
            <a:endPar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Dan Jenkins</a:t>
            </a:r>
            <a:endPar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3336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96B2FA2-8E2A-147E-9EAB-7076066A4F7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C3BFC29-94D7-E30A-7D66-10F103751E50}"/>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547A5BF0-A53F-9D55-538E-765EC72837F6}"/>
              </a:ext>
            </a:extLst>
          </p:cNvPr>
          <p:cNvSpPr txBox="1"/>
          <p:nvPr/>
        </p:nvSpPr>
        <p:spPr>
          <a:xfrm>
            <a:off x="117566" y="-1833"/>
            <a:ext cx="12074433"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51A6FBB3-35AE-A762-031F-EEF2A1196CC6}"/>
              </a:ext>
            </a:extLst>
          </p:cNvPr>
          <p:cNvSpPr txBox="1"/>
          <p:nvPr/>
        </p:nvSpPr>
        <p:spPr>
          <a:xfrm>
            <a:off x="548639" y="390565"/>
            <a:ext cx="11174174" cy="6632585"/>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From Antioch of Syria to Galatia</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gospel went from Antioch in Syria to Galatia—Acts 13</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was settled by the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Gauls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(from France, Germany, Spain) and became an area defined by Rome; bordered on the north by Bithynia and Pontus; on the east by Cappadocia on the west by Roman province of Asia; and on the south by Cilicia and Lycia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churches of Galatia were likely established in this area on Paul’s first missionary which began in Antioch of Syria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likely included Antioch of Pisidia, Iconium, Lystra and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Derbe</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—Acts 13-14</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Powerful Jewish influence among the pagan people of Galatia who worshiped Roman/Greek gods Jupiter/Mercury and Zeus/Hermes—Acts 14:2, 12</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016FEC44-3ECF-6410-BBB7-15C823B3CB72}"/>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016FEC44-3ECF-6410-BBB7-15C823B3CB72}"/>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DD8DEA17-026E-0167-BC1A-4AA7999CBF88}"/>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DD8DEA17-026E-0167-BC1A-4AA7999CBF88}"/>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4BEA0859-363B-FCA6-7DA1-C64C3FBB5EFC}"/>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4BEA0859-363B-FCA6-7DA1-C64C3FBB5EFC}"/>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A8E1C3D0-C8D0-CBE7-A9A6-1B76539E3E12}"/>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A8E1C3D0-C8D0-CBE7-A9A6-1B76539E3E12}"/>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66D6B9AE-1A79-DD35-21AC-2291915F51A0}"/>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66D6B9AE-1A79-DD35-21AC-2291915F51A0}"/>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914CCF3B-BF4D-0CBB-55A9-9C7C5583CAA3}"/>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914CCF3B-BF4D-0CBB-55A9-9C7C5583CAA3}"/>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999D2953-DF29-4AC8-AA8A-245EB2D37ECD}"/>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999D2953-DF29-4AC8-AA8A-245EB2D37ECD}"/>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97CF53B7-9C0A-36A1-280D-863F65875994}"/>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97CF53B7-9C0A-36A1-280D-863F65875994}"/>
                  </a:ext>
                </a:extLst>
              </p:cNvPr>
              <p:cNvPicPr/>
              <p:nvPr/>
            </p:nvPicPr>
            <p:blipFill>
              <a:blip r:embed="rId4"/>
              <a:stretch>
                <a:fillRect/>
              </a:stretch>
            </p:blipFill>
            <p:spPr>
              <a:xfrm>
                <a:off x="14140314" y="3376194"/>
                <a:ext cx="18000" cy="18000"/>
              </a:xfrm>
              <a:prstGeom prst="rect">
                <a:avLst/>
              </a:prstGeom>
            </p:spPr>
          </p:pic>
        </mc:Fallback>
      </mc:AlternateContent>
      <p:pic>
        <p:nvPicPr>
          <p:cNvPr id="3" name="Picture 2" descr="A map of the world&#10;&#10;Description automatically generated">
            <a:extLst>
              <a:ext uri="{FF2B5EF4-FFF2-40B4-BE49-F238E27FC236}">
                <a16:creationId xmlns:a16="http://schemas.microsoft.com/office/drawing/2014/main" id="{58FF25A1-A48C-6BAD-7BF0-1F00A0B0A22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8677" y="-749655"/>
            <a:ext cx="12486962" cy="7915877"/>
          </a:xfrm>
          <a:prstGeom prst="rect">
            <a:avLst/>
          </a:prstGeom>
        </p:spPr>
      </p:pic>
      <p:sp>
        <p:nvSpPr>
          <p:cNvPr id="5" name="Oval 4">
            <a:extLst>
              <a:ext uri="{FF2B5EF4-FFF2-40B4-BE49-F238E27FC236}">
                <a16:creationId xmlns:a16="http://schemas.microsoft.com/office/drawing/2014/main" id="{A47115F0-F014-15C2-6CE9-F5F0CF873228}"/>
              </a:ext>
            </a:extLst>
          </p:cNvPr>
          <p:cNvSpPr/>
          <p:nvPr/>
        </p:nvSpPr>
        <p:spPr>
          <a:xfrm>
            <a:off x="6725565" y="1336011"/>
            <a:ext cx="2931063" cy="1547921"/>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Galatia</a:t>
            </a:r>
          </a:p>
        </p:txBody>
      </p:sp>
      <p:sp>
        <p:nvSpPr>
          <p:cNvPr id="10" name="Rectangle 9">
            <a:extLst>
              <a:ext uri="{FF2B5EF4-FFF2-40B4-BE49-F238E27FC236}">
                <a16:creationId xmlns:a16="http://schemas.microsoft.com/office/drawing/2014/main" id="{A350E2A8-3BA1-EAC9-B01E-7654E4DC7832}"/>
              </a:ext>
            </a:extLst>
          </p:cNvPr>
          <p:cNvSpPr/>
          <p:nvPr/>
        </p:nvSpPr>
        <p:spPr>
          <a:xfrm>
            <a:off x="1489166" y="5878291"/>
            <a:ext cx="8846731" cy="914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rPr>
              <a:t>Paul’s Second Missionary Journey</a:t>
            </a:r>
          </a:p>
        </p:txBody>
      </p:sp>
    </p:spTree>
    <p:extLst>
      <p:ext uri="{BB962C8B-B14F-4D97-AF65-F5344CB8AC3E}">
        <p14:creationId xmlns:p14="http://schemas.microsoft.com/office/powerpoint/2010/main" val="113429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5283535-0FFB-0B3A-A92A-809084BDFAB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08AF8F1-6247-394D-1592-E7180A02990A}"/>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5F58B13D-8CE3-AF59-133E-71545C3554D6}"/>
              </a:ext>
            </a:extLst>
          </p:cNvPr>
          <p:cNvSpPr txBox="1"/>
          <p:nvPr/>
        </p:nvSpPr>
        <p:spPr>
          <a:xfrm>
            <a:off x="117566" y="-1833"/>
            <a:ext cx="12074433"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97A593C4-FEB5-08A0-1FC7-6BB130B5ACC6}"/>
              </a:ext>
            </a:extLst>
          </p:cNvPr>
          <p:cNvSpPr txBox="1"/>
          <p:nvPr/>
        </p:nvSpPr>
        <p:spPr>
          <a:xfrm>
            <a:off x="548639" y="390565"/>
            <a:ext cx="11174174" cy="6632585"/>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From Antioch of Syria to Galatia</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gospel went from Antioch in Syria to Galatia—Acts 13</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was settled by the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Gauls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(from France, Germany, Spain) and became an area defined by Rome; bordered on the north by Bithynia and Pontus; on the east by Cappadocia on the west by Roman province of Asia; and on the south by Cilicia and Lycia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churches of Galatia were likely established in this area on Paul’s first missionary which began in Antioch of Syria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likely included Antioch of Pisidia, Iconium, Lystra and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Derbe</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—Acts 13-14</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Powerful Jewish influence among the pagan people of Galatia who worshiped Roman/Greek gods Jupiter/Mercury and Zeus/Hermes—Acts 14:2, 12</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A317115D-EB09-E7B7-02A5-758C5B25AC24}"/>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A317115D-EB09-E7B7-02A5-758C5B25AC24}"/>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2F5E4995-7754-C9BE-E1E6-4B162BB1B430}"/>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2F5E4995-7754-C9BE-E1E6-4B162BB1B430}"/>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704262B8-B677-77A2-74A8-41C35BB67FAA}"/>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704262B8-B677-77A2-74A8-41C35BB67FAA}"/>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24303866-E24E-B03B-31EF-704E7DB0E4D9}"/>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24303866-E24E-B03B-31EF-704E7DB0E4D9}"/>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F3117D18-FE09-2E3F-997E-5D4157A1D9A0}"/>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F3117D18-FE09-2E3F-997E-5D4157A1D9A0}"/>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C9147947-5324-F76C-CFCD-6251732AA428}"/>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C9147947-5324-F76C-CFCD-6251732AA428}"/>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841E5CAC-E386-1484-E711-6F946EDC3C59}"/>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841E5CAC-E386-1484-E711-6F946EDC3C59}"/>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B9A9170A-0DFE-4479-E115-5231A18494E5}"/>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B9A9170A-0DFE-4479-E115-5231A18494E5}"/>
                  </a:ext>
                </a:extLst>
              </p:cNvPr>
              <p:cNvPicPr/>
              <p:nvPr/>
            </p:nvPicPr>
            <p:blipFill>
              <a:blip r:embed="rId4"/>
              <a:stretch>
                <a:fillRect/>
              </a:stretch>
            </p:blipFill>
            <p:spPr>
              <a:xfrm>
                <a:off x="14140314" y="3376194"/>
                <a:ext cx="18000" cy="18000"/>
              </a:xfrm>
              <a:prstGeom prst="rect">
                <a:avLst/>
              </a:prstGeom>
            </p:spPr>
          </p:pic>
        </mc:Fallback>
      </mc:AlternateContent>
      <p:pic>
        <p:nvPicPr>
          <p:cNvPr id="3" name="Picture 2" descr="A map of the world&#10;&#10;Description automatically generated">
            <a:extLst>
              <a:ext uri="{FF2B5EF4-FFF2-40B4-BE49-F238E27FC236}">
                <a16:creationId xmlns:a16="http://schemas.microsoft.com/office/drawing/2014/main" id="{014CC7C0-80F0-186D-C358-34174920894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8677" y="-749655"/>
            <a:ext cx="12486962" cy="7915877"/>
          </a:xfrm>
          <a:prstGeom prst="rect">
            <a:avLst/>
          </a:prstGeom>
        </p:spPr>
      </p:pic>
      <p:sp>
        <p:nvSpPr>
          <p:cNvPr id="5" name="Oval 4">
            <a:extLst>
              <a:ext uri="{FF2B5EF4-FFF2-40B4-BE49-F238E27FC236}">
                <a16:creationId xmlns:a16="http://schemas.microsoft.com/office/drawing/2014/main" id="{51C02511-A328-1C7B-1509-67E9ED5FE1C7}"/>
              </a:ext>
            </a:extLst>
          </p:cNvPr>
          <p:cNvSpPr/>
          <p:nvPr/>
        </p:nvSpPr>
        <p:spPr>
          <a:xfrm>
            <a:off x="6725565" y="1336011"/>
            <a:ext cx="2931063" cy="1547921"/>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Galatia</a:t>
            </a:r>
          </a:p>
        </p:txBody>
      </p:sp>
      <p:sp>
        <p:nvSpPr>
          <p:cNvPr id="8" name="Oval 7">
            <a:extLst>
              <a:ext uri="{FF2B5EF4-FFF2-40B4-BE49-F238E27FC236}">
                <a16:creationId xmlns:a16="http://schemas.microsoft.com/office/drawing/2014/main" id="{38217EB4-171B-E086-9ABE-248917D54728}"/>
              </a:ext>
            </a:extLst>
          </p:cNvPr>
          <p:cNvSpPr/>
          <p:nvPr/>
        </p:nvSpPr>
        <p:spPr>
          <a:xfrm rot="19930370">
            <a:off x="899178" y="279925"/>
            <a:ext cx="3155255" cy="1385785"/>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Macedonia</a:t>
            </a:r>
          </a:p>
        </p:txBody>
      </p:sp>
      <p:sp>
        <p:nvSpPr>
          <p:cNvPr id="2" name="Rectangle 1">
            <a:extLst>
              <a:ext uri="{FF2B5EF4-FFF2-40B4-BE49-F238E27FC236}">
                <a16:creationId xmlns:a16="http://schemas.microsoft.com/office/drawing/2014/main" id="{0A549B33-4E8E-9776-18D2-604A3A4F00EE}"/>
              </a:ext>
            </a:extLst>
          </p:cNvPr>
          <p:cNvSpPr/>
          <p:nvPr/>
        </p:nvSpPr>
        <p:spPr>
          <a:xfrm>
            <a:off x="1489166" y="5878291"/>
            <a:ext cx="8846731" cy="914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rPr>
              <a:t>Paul’s Second Missionary Journey</a:t>
            </a:r>
          </a:p>
        </p:txBody>
      </p:sp>
    </p:spTree>
    <p:extLst>
      <p:ext uri="{BB962C8B-B14F-4D97-AF65-F5344CB8AC3E}">
        <p14:creationId xmlns:p14="http://schemas.microsoft.com/office/powerpoint/2010/main" val="4019063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84B563-AAFF-FF1D-B448-00AF7CAFC30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38109DE-08D0-F517-E5C7-9BE0A598CE66}"/>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D1B2B213-B907-81E2-E585-7B2A3F5F4C9A}"/>
              </a:ext>
            </a:extLst>
          </p:cNvPr>
          <p:cNvSpPr txBox="1"/>
          <p:nvPr/>
        </p:nvSpPr>
        <p:spPr>
          <a:xfrm>
            <a:off x="117566" y="-1833"/>
            <a:ext cx="12074433"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9AFDAAAC-E4EC-7CFA-3181-7EE877963006}"/>
              </a:ext>
            </a:extLst>
          </p:cNvPr>
          <p:cNvSpPr txBox="1"/>
          <p:nvPr/>
        </p:nvSpPr>
        <p:spPr>
          <a:xfrm>
            <a:off x="548639" y="390565"/>
            <a:ext cx="11174174" cy="6632585"/>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From Antioch of Syria to Galatia</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gospel went from Antioch in Syria to Galatia—Acts 13</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was settled by the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Gauls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(from France, Germany, Spain) and became an area defined by Rome; bordered on the north by Bithynia and Pontus; on the east by Cappadocia on the west by Roman province of Asia; and on the south by Cilicia and Lycia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churches of Galatia were likely established in this area on Paul’s first missionary which began in Antioch of Syria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likely included Antioch of Pisidia, Iconium, Lystra and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Derbe</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—Acts 13-14</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Powerful Jewish influence among the pagan people of Galatia who worshiped Roman/Greek gods Jupiter/Mercury and Zeus/Hermes—Acts 14:2, 12</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4EB910D0-EE34-FD41-A48B-EB479E51BE6C}"/>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4EB910D0-EE34-FD41-A48B-EB479E51BE6C}"/>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F8524B9C-EB94-059D-71C4-1E08DCAE6167}"/>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F8524B9C-EB94-059D-71C4-1E08DCAE6167}"/>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4D0354CC-50E7-39AE-3FE8-F64D7852FB79}"/>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4D0354CC-50E7-39AE-3FE8-F64D7852FB79}"/>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968D6E07-E3BD-5A72-3AEA-DD4868755495}"/>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968D6E07-E3BD-5A72-3AEA-DD4868755495}"/>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CEF70DF5-BB46-EAB3-5CC4-550782BC76D2}"/>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CEF70DF5-BB46-EAB3-5CC4-550782BC76D2}"/>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D5FDA3CE-995F-1684-FD90-1F251A494D97}"/>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D5FDA3CE-995F-1684-FD90-1F251A494D97}"/>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34941B45-523F-947C-A5E1-007C814FCE0B}"/>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34941B45-523F-947C-A5E1-007C814FCE0B}"/>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1DF2140B-8616-437E-1684-AFFD2111F50A}"/>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1DF2140B-8616-437E-1684-AFFD2111F50A}"/>
                  </a:ext>
                </a:extLst>
              </p:cNvPr>
              <p:cNvPicPr/>
              <p:nvPr/>
            </p:nvPicPr>
            <p:blipFill>
              <a:blip r:embed="rId4"/>
              <a:stretch>
                <a:fillRect/>
              </a:stretch>
            </p:blipFill>
            <p:spPr>
              <a:xfrm>
                <a:off x="14140314" y="3376194"/>
                <a:ext cx="18000" cy="18000"/>
              </a:xfrm>
              <a:prstGeom prst="rect">
                <a:avLst/>
              </a:prstGeom>
            </p:spPr>
          </p:pic>
        </mc:Fallback>
      </mc:AlternateContent>
      <p:pic>
        <p:nvPicPr>
          <p:cNvPr id="3" name="Picture 2" descr="A map of the world&#10;&#10;Description automatically generated">
            <a:extLst>
              <a:ext uri="{FF2B5EF4-FFF2-40B4-BE49-F238E27FC236}">
                <a16:creationId xmlns:a16="http://schemas.microsoft.com/office/drawing/2014/main" id="{DF25A812-141B-6000-849B-D578DF2B7B5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8677" y="-749655"/>
            <a:ext cx="12486962" cy="7915877"/>
          </a:xfrm>
          <a:prstGeom prst="rect">
            <a:avLst/>
          </a:prstGeom>
        </p:spPr>
      </p:pic>
      <p:sp>
        <p:nvSpPr>
          <p:cNvPr id="5" name="Oval 4">
            <a:extLst>
              <a:ext uri="{FF2B5EF4-FFF2-40B4-BE49-F238E27FC236}">
                <a16:creationId xmlns:a16="http://schemas.microsoft.com/office/drawing/2014/main" id="{78457E4F-AE34-9FF4-231F-58F67F96C241}"/>
              </a:ext>
            </a:extLst>
          </p:cNvPr>
          <p:cNvSpPr/>
          <p:nvPr/>
        </p:nvSpPr>
        <p:spPr>
          <a:xfrm>
            <a:off x="6725565" y="1336011"/>
            <a:ext cx="2931063" cy="1547921"/>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Galatia</a:t>
            </a:r>
          </a:p>
        </p:txBody>
      </p:sp>
      <p:sp>
        <p:nvSpPr>
          <p:cNvPr id="6" name="Oval 5">
            <a:extLst>
              <a:ext uri="{FF2B5EF4-FFF2-40B4-BE49-F238E27FC236}">
                <a16:creationId xmlns:a16="http://schemas.microsoft.com/office/drawing/2014/main" id="{5884E938-3D74-7ECB-ABC5-E47AD0F68FCD}"/>
              </a:ext>
            </a:extLst>
          </p:cNvPr>
          <p:cNvSpPr/>
          <p:nvPr/>
        </p:nvSpPr>
        <p:spPr>
          <a:xfrm rot="19666580">
            <a:off x="1517863" y="2528194"/>
            <a:ext cx="2471538" cy="1322635"/>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Achaia</a:t>
            </a:r>
          </a:p>
        </p:txBody>
      </p:sp>
      <p:sp>
        <p:nvSpPr>
          <p:cNvPr id="8" name="Oval 7">
            <a:extLst>
              <a:ext uri="{FF2B5EF4-FFF2-40B4-BE49-F238E27FC236}">
                <a16:creationId xmlns:a16="http://schemas.microsoft.com/office/drawing/2014/main" id="{238D2E1B-9971-D149-FD49-7CF46459AEB8}"/>
              </a:ext>
            </a:extLst>
          </p:cNvPr>
          <p:cNvSpPr/>
          <p:nvPr/>
        </p:nvSpPr>
        <p:spPr>
          <a:xfrm rot="19930370">
            <a:off x="899178" y="279925"/>
            <a:ext cx="3155255" cy="1385785"/>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Macedonia</a:t>
            </a:r>
          </a:p>
        </p:txBody>
      </p:sp>
      <p:sp>
        <p:nvSpPr>
          <p:cNvPr id="2" name="Rectangle 1">
            <a:extLst>
              <a:ext uri="{FF2B5EF4-FFF2-40B4-BE49-F238E27FC236}">
                <a16:creationId xmlns:a16="http://schemas.microsoft.com/office/drawing/2014/main" id="{22F105ED-35E2-8A74-936C-C924D9CBF066}"/>
              </a:ext>
            </a:extLst>
          </p:cNvPr>
          <p:cNvSpPr/>
          <p:nvPr/>
        </p:nvSpPr>
        <p:spPr>
          <a:xfrm>
            <a:off x="1489166" y="5878291"/>
            <a:ext cx="8846731" cy="914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rPr>
              <a:t>Paul’s Second Missionary Journey</a:t>
            </a:r>
          </a:p>
        </p:txBody>
      </p:sp>
    </p:spTree>
    <p:extLst>
      <p:ext uri="{BB962C8B-B14F-4D97-AF65-F5344CB8AC3E}">
        <p14:creationId xmlns:p14="http://schemas.microsoft.com/office/powerpoint/2010/main" val="1696199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6763F2-FD26-3394-ECDC-187D44E0DD8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4F43EC7-70DE-45C6-0BC3-407F560092A8}"/>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3DE8B450-0B28-7C3C-436F-CC0DF118D7A2}"/>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9F66A21E-C751-6E19-FCB4-48D3FBB3D461}"/>
              </a:ext>
            </a:extLst>
          </p:cNvPr>
          <p:cNvSpPr txBox="1"/>
          <p:nvPr/>
        </p:nvSpPr>
        <p:spPr>
          <a:xfrm>
            <a:off x="548639" y="390565"/>
            <a:ext cx="11011990" cy="5955476"/>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Topics Already Discussed</a:t>
            </a:r>
            <a:endParaRPr lang="en-US" sz="48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First century churches serve as models for developing churches in our day. Jesus’ will was for the church to NEVER change</a:t>
            </a: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This study,  instead of looking at the books in the order they are found in the NT, looked at the books in the order of Paul’s missionary journey. In his first journey Paul went to the area of Galatia. </a:t>
            </a:r>
            <a:r>
              <a:rPr lang="en-US" sz="28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We used Galatians to set the tone for the background of the first century churches </a:t>
            </a: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 the common problems they all faced. </a:t>
            </a: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Common problems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Paul’s authority as an apostle; “Jewish” influence from within and without of circumcision and the OT. “Gentile” problems of moral brought in from pagan practices; and specific problems met in daily lives of Christians.</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CD52EC9C-2D2A-A778-7253-D2BDEEBF9E8C}"/>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CD52EC9C-2D2A-A778-7253-D2BDEEBF9E8C}"/>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1C7B080F-0089-5B70-5A0C-17A4F3A8308F}"/>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1C7B080F-0089-5B70-5A0C-17A4F3A8308F}"/>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E581BC19-9144-5556-0B45-ECE90B870E37}"/>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E581BC19-9144-5556-0B45-ECE90B870E37}"/>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326519F6-91C4-16A7-F2E1-75BE7D3BD9F1}"/>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326519F6-91C4-16A7-F2E1-75BE7D3BD9F1}"/>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AC9AA29E-7A75-062D-607A-0D57967B8D19}"/>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AC9AA29E-7A75-062D-607A-0D57967B8D19}"/>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3EF2F2EE-9AAE-3A3E-3471-1739F73A9385}"/>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3EF2F2EE-9AAE-3A3E-3471-1739F73A9385}"/>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897811A8-4FF4-D755-9640-DE166DBF7DDB}"/>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897811A8-4FF4-D755-9640-DE166DBF7DDB}"/>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0CC7882A-5842-F5DB-561E-A34D73166DE8}"/>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0CC7882A-5842-F5DB-561E-A34D73166DE8}"/>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543166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B09C59C-0CBC-0814-2790-947B8219D28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FE339E-6ED0-7543-45BE-51E7C66B012A}"/>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9FC8865B-4321-77EF-B0B7-C501F676FED1}"/>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1A1F4BF3-44ED-09B8-3DB9-1B1759010A39}"/>
              </a:ext>
            </a:extLst>
          </p:cNvPr>
          <p:cNvSpPr txBox="1"/>
          <p:nvPr/>
        </p:nvSpPr>
        <p:spPr>
          <a:xfrm>
            <a:off x="548639" y="390565"/>
            <a:ext cx="11011990" cy="6540252"/>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Topics Already Discussed</a:t>
            </a:r>
            <a:endParaRPr lang="en-US" sz="48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First century churches serve as models for developing churches in our day. Jesus’ will was for the church to NEVER change</a:t>
            </a: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This study,  instead of looking at the books in the order they are found in the NT, looked at the books in the order of Paul’s missionary journey. In his first journey Paul went to the area of Galatia. We used Galatians to set the tone for the background of the first century churches and the common problems they all faced. </a:t>
            </a: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Common problems: Paul’s authority as an apostle; “Jewish” influence from within and without of circumcision and the OT. “Gentile” problems of moral brought in from pagan practices; and specific problems met in daily lives of Christians.</a:t>
            </a: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Today we turn our attention to Corinth, Ephesus and possibly Asia</a:t>
            </a:r>
            <a:endPar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1ED5C724-8DC2-A0D2-BF9B-63FAE85A6BBD}"/>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1ED5C724-8DC2-A0D2-BF9B-63FAE85A6BBD}"/>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B83AA973-526D-44C0-F0F1-0E814B38B0A0}"/>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B83AA973-526D-44C0-F0F1-0E814B38B0A0}"/>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9C23DB19-0B86-8826-9D2C-3FF27C9C6275}"/>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9C23DB19-0B86-8826-9D2C-3FF27C9C6275}"/>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797C6BA1-0EE2-7D11-F1E9-6458A2AA4568}"/>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797C6BA1-0EE2-7D11-F1E9-6458A2AA4568}"/>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7F1E41DD-3A73-2293-F430-18EBF9ADCD43}"/>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7F1E41DD-3A73-2293-F430-18EBF9ADCD43}"/>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37D83D3D-A5CB-6CD2-83F2-AC9BCF8B4681}"/>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37D83D3D-A5CB-6CD2-83F2-AC9BCF8B4681}"/>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E761B20A-ECD4-9EA0-DD19-ABC288C7DC29}"/>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E761B20A-ECD4-9EA0-DD19-ABC288C7DC29}"/>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EBF08F54-A2E1-BD35-9438-97D39A932A10}"/>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EBF08F54-A2E1-BD35-9438-97D39A932A10}"/>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1955850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E904DD-BDE6-BA8F-98B8-38CD0124D83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FEFA4B8-EAA5-D002-5C33-ABF84A47FA41}"/>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9C33C270-B2AC-DE11-90D6-62F47713D832}"/>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DCF2F628-D143-A723-972E-1D64AEC47370}"/>
              </a:ext>
            </a:extLst>
          </p:cNvPr>
          <p:cNvSpPr txBox="1"/>
          <p:nvPr/>
        </p:nvSpPr>
        <p:spPr>
          <a:xfrm>
            <a:off x="346843" y="217139"/>
            <a:ext cx="11553419" cy="769441"/>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 in Corinth</a:t>
            </a:r>
            <a:endParaRPr lang="en-US" sz="2800" b="1" kern="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915BE3EA-0561-6431-9E2E-907A5BE162CD}"/>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915BE3EA-0561-6431-9E2E-907A5BE162CD}"/>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F650538B-78EE-0C6D-D635-2662F332E595}"/>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F650538B-78EE-0C6D-D635-2662F332E595}"/>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BDDB78FB-9575-2946-C4B8-37AE7F48B267}"/>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BDDB78FB-9575-2946-C4B8-37AE7F48B267}"/>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3D895353-06C1-E9D5-7F1A-265B80DEFA3E}"/>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3D895353-06C1-E9D5-7F1A-265B80DEFA3E}"/>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ED4D50CB-8D2B-7FBA-3849-5D005CF716DD}"/>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ED4D50CB-8D2B-7FBA-3849-5D005CF716DD}"/>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AAB26448-802C-E663-88A0-5A544A9F0F27}"/>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AAB26448-802C-E663-88A0-5A544A9F0F27}"/>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8E11EE79-4A64-EA55-8DEB-FDC60118AEEF}"/>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8E11EE79-4A64-EA55-8DEB-FDC60118AEEF}"/>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13CAB887-94F3-E95B-1DF4-9B4CAA38472A}"/>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13CAB887-94F3-E95B-1DF4-9B4CAA38472A}"/>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1931597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D968DB3-6816-989C-B533-4548778F125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DD8F6EC-9D74-0445-7212-61C3D13D1CA0}"/>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91180744-0FD8-3C47-B737-FCD1B6027FE2}"/>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958B34FA-34C2-318B-D4CA-CB88DA883615}"/>
              </a:ext>
            </a:extLst>
          </p:cNvPr>
          <p:cNvSpPr txBox="1"/>
          <p:nvPr/>
        </p:nvSpPr>
        <p:spPr>
          <a:xfrm>
            <a:off x="346843" y="217139"/>
            <a:ext cx="11553419" cy="1823576"/>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 in Corinth</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started the church (Acts 18:8) and preached there 18 months (18:11)</a:t>
            </a:r>
          </a:p>
          <a:p>
            <a:pPr marL="457200" indent="-336550">
              <a:spcAft>
                <a:spcPts val="900"/>
              </a:spcAft>
              <a:buFont typeface="Arial" panose="020B0604020202020204" pitchFamily="34" charset="0"/>
              <a:buChar char="•"/>
              <a:tabLst>
                <a:tab pos="4402138" algn="l"/>
              </a:tabLst>
            </a:pPr>
            <a:endParaRPr lang="en-US" sz="2800" b="1" kern="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3F3F1F63-7815-1856-8005-B17CC6119814}"/>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3F3F1F63-7815-1856-8005-B17CC6119814}"/>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53D18F6E-EFF6-FCDE-BAD5-7FC75CB229A4}"/>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53D18F6E-EFF6-FCDE-BAD5-7FC75CB229A4}"/>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1513A667-F2AB-F061-585E-4740D808C292}"/>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1513A667-F2AB-F061-585E-4740D808C292}"/>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D633129B-4D29-C1B7-96C7-58FA9C0B60A6}"/>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D633129B-4D29-C1B7-96C7-58FA9C0B60A6}"/>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58B385EC-7D12-65A4-79EB-ABF7E137B35F}"/>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58B385EC-7D12-65A4-79EB-ABF7E137B35F}"/>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32247D3C-FC4E-998D-B746-1648BF391D01}"/>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32247D3C-FC4E-998D-B746-1648BF391D01}"/>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25C47F0A-7144-A7D9-4785-1B3F0ED83AA6}"/>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25C47F0A-7144-A7D9-4785-1B3F0ED83AA6}"/>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81D4BE85-DC70-1280-C152-0FB072E6CED2}"/>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81D4BE85-DC70-1280-C152-0FB072E6CED2}"/>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1898574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F0B057B-FBA1-62F4-0A0F-DD2F68B423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8AE4022-CD90-EC8B-0627-1AF16BAD55A1}"/>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063FE69F-9368-1AD9-E62B-55D838B061BB}"/>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0E0E6FE1-FA78-0BA8-3DA1-1437CF36268D}"/>
              </a:ext>
            </a:extLst>
          </p:cNvPr>
          <p:cNvSpPr txBox="1"/>
          <p:nvPr/>
        </p:nvSpPr>
        <p:spPr>
          <a:xfrm>
            <a:off x="346843" y="217139"/>
            <a:ext cx="11553419" cy="2254463"/>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 in Corinth</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started the church (Acts 18:8) and preached there 18 months (18:11)</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Division—”I am of Paul, Cephas…”  This was like modern denominations; and the remedy there is the remedy today!  (1 Cor. 1:10ff)</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8B80B500-BADC-C692-1FE5-DF71194DE0D7}"/>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8B80B500-BADC-C692-1FE5-DF71194DE0D7}"/>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D3615136-3211-AAB3-51F5-207681F96BAB}"/>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D3615136-3211-AAB3-51F5-207681F96BAB}"/>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2E079319-2FBF-DE04-8BF0-FA50BA20CDFB}"/>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2E079319-2FBF-DE04-8BF0-FA50BA20CDFB}"/>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DD59453C-E5AF-815C-F415-5B4EDD5381A5}"/>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DD59453C-E5AF-815C-F415-5B4EDD5381A5}"/>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229195E6-8CD5-87F9-CCB0-89FBC133C858}"/>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229195E6-8CD5-87F9-CCB0-89FBC133C858}"/>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6CF01682-32A6-D882-83CE-2E9C8AE73955}"/>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6CF01682-32A6-D882-83CE-2E9C8AE73955}"/>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792405F9-C249-09B7-0FB2-83E56661B222}"/>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792405F9-C249-09B7-0FB2-83E56661B222}"/>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82B7AA26-23A5-0C43-F030-1C53C7DA978E}"/>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82B7AA26-23A5-0C43-F030-1C53C7DA978E}"/>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368238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8C85D4D-22D3-7165-0051-D4A39FE04A3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A768358-B074-7D38-21D5-DCBDE8D84400}"/>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9506E0BD-B250-B384-C946-CB0A7EF2BB6C}"/>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1839C336-16CC-27F1-E636-A192BBB51816}"/>
              </a:ext>
            </a:extLst>
          </p:cNvPr>
          <p:cNvSpPr txBox="1"/>
          <p:nvPr/>
        </p:nvSpPr>
        <p:spPr>
          <a:xfrm>
            <a:off x="346843" y="217139"/>
            <a:ext cx="11553419" cy="3231654"/>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 in Corinth</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started the church (Acts 18:8) and preached there 18 months (18:11)</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Division—”I am of Paul, Cephas…”  This was like modern denominations; and the remedy there is the remedy today!  (1 Cor. 1:10ff)</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Immorality—so widespread in Corinth; most had left it (6:9-11) but it was a problem that was still in church; how church dealt with it (chapter 5)</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54F4C617-C743-49A6-8AA7-1DBC412A1CC4}"/>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54F4C617-C743-49A6-8AA7-1DBC412A1CC4}"/>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B41DA0F2-C87A-59FD-6809-0F2D2417304E}"/>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B41DA0F2-C87A-59FD-6809-0F2D2417304E}"/>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48F8D576-94DB-3427-4940-2224969A30B4}"/>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48F8D576-94DB-3427-4940-2224969A30B4}"/>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4D262DF8-F67B-DE61-26D7-D565DC35F9E9}"/>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4D262DF8-F67B-DE61-26D7-D565DC35F9E9}"/>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DD0FC54A-1ACB-B8C7-52D5-D571A5CFE17A}"/>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DD0FC54A-1ACB-B8C7-52D5-D571A5CFE17A}"/>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9B73DE30-C6E9-6A8D-965A-29D56E5F910D}"/>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9B73DE30-C6E9-6A8D-965A-29D56E5F910D}"/>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069DC80C-132C-5B9A-76FF-AE7637D8EF23}"/>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069DC80C-132C-5B9A-76FF-AE7637D8EF23}"/>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D8DBD20F-F43D-073A-7E5B-13ED8F4DF5D0}"/>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D8DBD20F-F43D-073A-7E5B-13ED8F4DF5D0}"/>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4151175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6932079-9C46-99AB-24B3-65E4FB391B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D97EC97-E206-9EEE-33B4-120936F84A6A}"/>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84938811-1C97-B39A-13F2-0169EF15E879}"/>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3D418B87-08E8-31E5-5884-5B61EBC5EE31}"/>
              </a:ext>
            </a:extLst>
          </p:cNvPr>
          <p:cNvSpPr txBox="1"/>
          <p:nvPr/>
        </p:nvSpPr>
        <p:spPr>
          <a:xfrm>
            <a:off x="346843" y="217139"/>
            <a:ext cx="11553419" cy="3777957"/>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 in Corinth</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started the church (Acts 18:8) and preached there 18 months (18:11)</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Division—”I am of Paul, Cephas…”  This was like modern denominations; and the remedy there is the remedy today!  (1 Cor. 1:10ff)</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Immorality—so widespread in Corinth; most had left it (6:9-11) but it was a problem that was still in church; how church dealt with it (chapter 5)</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Denial of Paul’s apostleship in both letters (1 Cor. 9); (2 Cor. 11-12)</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A0555F63-F4F8-383A-730D-266675AE0D8E}"/>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A0555F63-F4F8-383A-730D-266675AE0D8E}"/>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266155D8-C221-9A4D-AD8A-C820130969CD}"/>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266155D8-C221-9A4D-AD8A-C820130969CD}"/>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A56ADF3D-D9AA-C6C3-8F2B-97CF28F6BECB}"/>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A56ADF3D-D9AA-C6C3-8F2B-97CF28F6BECB}"/>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24961425-A80F-9BF1-83CF-B0EEF02A06EA}"/>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24961425-A80F-9BF1-83CF-B0EEF02A06EA}"/>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922A8967-E126-2D03-7460-6429CB2D7AC7}"/>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922A8967-E126-2D03-7460-6429CB2D7AC7}"/>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0F6D8CD2-0C5A-8000-B60C-475356E6B61A}"/>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0F6D8CD2-0C5A-8000-B60C-475356E6B61A}"/>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D8E6AED9-4A04-CEB7-562B-3BFD06277C20}"/>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D8E6AED9-4A04-CEB7-562B-3BFD06277C20}"/>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73AF6AEE-A314-267F-11D4-7A8AD35FEA26}"/>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73AF6AEE-A314-267F-11D4-7A8AD35FEA26}"/>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77724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3B32BB-6596-B3E1-AEFD-845C898212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3AD02C9-5912-675F-02D7-8398D7806535}"/>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8CBB889C-7170-6C54-E700-03CE7E77BED7}"/>
              </a:ext>
            </a:extLst>
          </p:cNvPr>
          <p:cNvSpPr txBox="1"/>
          <p:nvPr/>
        </p:nvSpPr>
        <p:spPr>
          <a:xfrm>
            <a:off x="117567" y="-37458"/>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6BDB3FB1-D760-5B19-0378-2F6C547647EC}"/>
              </a:ext>
            </a:extLst>
          </p:cNvPr>
          <p:cNvSpPr txBox="1"/>
          <p:nvPr/>
        </p:nvSpPr>
        <p:spPr>
          <a:xfrm>
            <a:off x="346844" y="217139"/>
            <a:ext cx="11445764" cy="830997"/>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Learning the Names of N.T. Books</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94A844EB-57DA-EE77-5895-7B904F51C4CA}"/>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94A844EB-57DA-EE77-5895-7B904F51C4CA}"/>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674FEA38-1E91-584B-FBEE-BA07AF23CC93}"/>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674FEA38-1E91-584B-FBEE-BA07AF23CC93}"/>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096BA628-D235-EBB6-66A5-37DF72387862}"/>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096BA628-D235-EBB6-66A5-37DF72387862}"/>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46ED3C93-A8B3-69E8-CFCF-316AFBBD6139}"/>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46ED3C93-A8B3-69E8-CFCF-316AFBBD6139}"/>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FB21B95D-2B39-5779-D192-01C715B985C0}"/>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FB21B95D-2B39-5779-D192-01C715B985C0}"/>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24493ADF-78AD-6D9D-C3B4-A0738C345051}"/>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24493ADF-78AD-6D9D-C3B4-A0738C345051}"/>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CF31406D-B71B-E728-12CF-AB87B3CD4C4C}"/>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CF31406D-B71B-E728-12CF-AB87B3CD4C4C}"/>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F01ADB0D-F1BB-A176-669C-B87799A47540}"/>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F01ADB0D-F1BB-A176-669C-B87799A47540}"/>
                  </a:ext>
                </a:extLst>
              </p:cNvPr>
              <p:cNvPicPr/>
              <p:nvPr/>
            </p:nvPicPr>
            <p:blipFill>
              <a:blip r:embed="rId4"/>
              <a:stretch>
                <a:fillRect/>
              </a:stretch>
            </p:blipFill>
            <p:spPr>
              <a:xfrm>
                <a:off x="14140314" y="3376194"/>
                <a:ext cx="18000" cy="18000"/>
              </a:xfrm>
              <a:prstGeom prst="rect">
                <a:avLst/>
              </a:prstGeom>
            </p:spPr>
          </p:pic>
        </mc:Fallback>
      </mc:AlternateContent>
      <p:sp>
        <p:nvSpPr>
          <p:cNvPr id="2" name="TextBox 1">
            <a:extLst>
              <a:ext uri="{FF2B5EF4-FFF2-40B4-BE49-F238E27FC236}">
                <a16:creationId xmlns:a16="http://schemas.microsoft.com/office/drawing/2014/main" id="{752AF2D0-2AE1-A979-83A6-1E57B379AE6E}"/>
              </a:ext>
            </a:extLst>
          </p:cNvPr>
          <p:cNvSpPr txBox="1"/>
          <p:nvPr/>
        </p:nvSpPr>
        <p:spPr>
          <a:xfrm>
            <a:off x="654581" y="1092649"/>
            <a:ext cx="1947129" cy="2215991"/>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GOSPELS</a:t>
            </a:r>
          </a:p>
          <a:p>
            <a:pPr algn="ctr"/>
            <a:endParaRPr lang="en-US" sz="12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Matthew</a:t>
            </a:r>
          </a:p>
          <a:p>
            <a:r>
              <a:rPr lang="en-US" sz="2400" b="1" kern="1200" dirty="0">
                <a:solidFill>
                  <a:schemeClr val="bg1"/>
                </a:solidFill>
                <a:latin typeface="Arial" panose="020B0604020202020204" pitchFamily="34" charset="0"/>
                <a:cs typeface="Arial" panose="020B0604020202020204" pitchFamily="34" charset="0"/>
              </a:rPr>
              <a:t>Mark</a:t>
            </a:r>
          </a:p>
          <a:p>
            <a:r>
              <a:rPr lang="en-US" sz="2400" b="1" dirty="0">
                <a:solidFill>
                  <a:schemeClr val="bg1"/>
                </a:solidFill>
                <a:latin typeface="Arial" panose="020B0604020202020204" pitchFamily="34" charset="0"/>
                <a:cs typeface="Arial" panose="020B0604020202020204" pitchFamily="34" charset="0"/>
              </a:rPr>
              <a:t>Luke</a:t>
            </a:r>
          </a:p>
          <a:p>
            <a:r>
              <a:rPr lang="en-US" sz="2400" b="1" kern="1200" dirty="0">
                <a:solidFill>
                  <a:schemeClr val="bg1"/>
                </a:solidFill>
                <a:latin typeface="Arial" panose="020B0604020202020204" pitchFamily="34" charset="0"/>
                <a:cs typeface="Arial" panose="020B0604020202020204" pitchFamily="34" charset="0"/>
              </a:rPr>
              <a:t>John</a:t>
            </a:r>
            <a:endParaRPr lang="en-US" sz="1800" kern="1200" dirty="0">
              <a:solidFill>
                <a:schemeClr val="tx1"/>
              </a:solidFill>
              <a:latin typeface="+mn-lt"/>
              <a:ea typeface="+mn-ea"/>
              <a:cs typeface="+mn-cs"/>
            </a:endParaRPr>
          </a:p>
        </p:txBody>
      </p:sp>
      <p:sp>
        <p:nvSpPr>
          <p:cNvPr id="3" name="TextBox 2">
            <a:extLst>
              <a:ext uri="{FF2B5EF4-FFF2-40B4-BE49-F238E27FC236}">
                <a16:creationId xmlns:a16="http://schemas.microsoft.com/office/drawing/2014/main" id="{FD9E759D-0A16-8FCF-EC85-33563E7B183D}"/>
              </a:ext>
            </a:extLst>
          </p:cNvPr>
          <p:cNvSpPr txBox="1"/>
          <p:nvPr/>
        </p:nvSpPr>
        <p:spPr>
          <a:xfrm>
            <a:off x="493990" y="4217275"/>
            <a:ext cx="1947128" cy="107721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HISTORY</a:t>
            </a:r>
          </a:p>
          <a:p>
            <a:pPr algn="ctr"/>
            <a:endParaRPr lang="en-US" sz="12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Acts</a:t>
            </a:r>
          </a:p>
        </p:txBody>
      </p:sp>
      <p:sp>
        <p:nvSpPr>
          <p:cNvPr id="5" name="TextBox 4">
            <a:extLst>
              <a:ext uri="{FF2B5EF4-FFF2-40B4-BE49-F238E27FC236}">
                <a16:creationId xmlns:a16="http://schemas.microsoft.com/office/drawing/2014/main" id="{BC71C726-3373-FA00-0603-001D0E5F41BE}"/>
              </a:ext>
            </a:extLst>
          </p:cNvPr>
          <p:cNvSpPr txBox="1"/>
          <p:nvPr/>
        </p:nvSpPr>
        <p:spPr>
          <a:xfrm>
            <a:off x="3103490" y="1099376"/>
            <a:ext cx="2665608" cy="606319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(Paul’s)</a:t>
            </a:r>
          </a:p>
          <a:p>
            <a:pPr algn="ctr"/>
            <a:r>
              <a:rPr lang="en-US" sz="1200" b="1" dirty="0">
                <a:solidFill>
                  <a:schemeClr val="bg1"/>
                </a:solidFill>
                <a:latin typeface="Arial" panose="020B0604020202020204" pitchFamily="34" charset="0"/>
                <a:cs typeface="Arial" panose="020B0604020202020204" pitchFamily="34" charset="0"/>
              </a:rPr>
              <a:t> </a:t>
            </a:r>
          </a:p>
          <a:p>
            <a:r>
              <a:rPr lang="en-US" sz="2400" b="1" kern="1200" dirty="0">
                <a:solidFill>
                  <a:schemeClr val="bg1"/>
                </a:solidFill>
                <a:latin typeface="Arial" panose="020B0604020202020204" pitchFamily="34" charset="0"/>
                <a:cs typeface="Arial" panose="020B0604020202020204" pitchFamily="34" charset="0"/>
              </a:rPr>
              <a:t>Romans	</a:t>
            </a:r>
          </a:p>
          <a:p>
            <a:r>
              <a:rPr lang="en-US" sz="2400" b="1" dirty="0">
                <a:solidFill>
                  <a:schemeClr val="bg1"/>
                </a:solidFill>
                <a:latin typeface="Arial" panose="020B0604020202020204" pitchFamily="34" charset="0"/>
                <a:cs typeface="Arial" panose="020B0604020202020204" pitchFamily="34" charset="0"/>
              </a:rPr>
              <a:t>1 Corinthians</a:t>
            </a:r>
          </a:p>
          <a:p>
            <a:r>
              <a:rPr lang="en-US" sz="2400" b="1" dirty="0">
                <a:solidFill>
                  <a:schemeClr val="bg1"/>
                </a:solidFill>
                <a:latin typeface="Arial" panose="020B0604020202020204" pitchFamily="34" charset="0"/>
                <a:cs typeface="Arial" panose="020B0604020202020204" pitchFamily="34" charset="0"/>
              </a:rPr>
              <a:t>2 Corinthians</a:t>
            </a:r>
          </a:p>
          <a:p>
            <a:r>
              <a:rPr lang="en-US" sz="2400" b="1" dirty="0">
                <a:solidFill>
                  <a:schemeClr val="bg1"/>
                </a:solidFill>
                <a:latin typeface="Arial" panose="020B0604020202020204" pitchFamily="34" charset="0"/>
                <a:cs typeface="Arial" panose="020B0604020202020204" pitchFamily="34" charset="0"/>
              </a:rPr>
              <a:t>Galatians</a:t>
            </a:r>
          </a:p>
          <a:p>
            <a:r>
              <a:rPr lang="en-US" sz="2400" b="1" dirty="0">
                <a:solidFill>
                  <a:schemeClr val="bg1"/>
                </a:solidFill>
                <a:latin typeface="Arial" panose="020B0604020202020204" pitchFamily="34" charset="0"/>
                <a:cs typeface="Arial" panose="020B0604020202020204" pitchFamily="34" charset="0"/>
              </a:rPr>
              <a:t>Ephesus</a:t>
            </a:r>
          </a:p>
          <a:p>
            <a:r>
              <a:rPr lang="en-US" sz="2400" b="1" dirty="0">
                <a:solidFill>
                  <a:schemeClr val="bg1"/>
                </a:solidFill>
                <a:latin typeface="Arial" panose="020B0604020202020204" pitchFamily="34" charset="0"/>
                <a:cs typeface="Arial" panose="020B0604020202020204" pitchFamily="34" charset="0"/>
              </a:rPr>
              <a:t>Philippians</a:t>
            </a:r>
          </a:p>
          <a:p>
            <a:r>
              <a:rPr lang="en-US" sz="2400" b="1" dirty="0">
                <a:solidFill>
                  <a:schemeClr val="bg1"/>
                </a:solidFill>
                <a:latin typeface="Arial" panose="020B0604020202020204" pitchFamily="34" charset="0"/>
                <a:cs typeface="Arial" panose="020B0604020202020204" pitchFamily="34" charset="0"/>
              </a:rPr>
              <a:t>Colossians</a:t>
            </a:r>
          </a:p>
          <a:p>
            <a:r>
              <a:rPr lang="en-US" sz="2400" b="1" dirty="0">
                <a:solidFill>
                  <a:schemeClr val="bg1"/>
                </a:solidFill>
                <a:latin typeface="Arial" panose="020B0604020202020204" pitchFamily="34" charset="0"/>
                <a:cs typeface="Arial" panose="020B0604020202020204" pitchFamily="34" charset="0"/>
              </a:rPr>
              <a:t>1 Thessalonians</a:t>
            </a:r>
          </a:p>
          <a:p>
            <a:r>
              <a:rPr lang="en-US" sz="2400" b="1" dirty="0">
                <a:solidFill>
                  <a:schemeClr val="bg1"/>
                </a:solidFill>
                <a:latin typeface="Arial" panose="020B0604020202020204" pitchFamily="34" charset="0"/>
                <a:cs typeface="Arial" panose="020B0604020202020204" pitchFamily="34" charset="0"/>
              </a:rPr>
              <a:t>2 Thessalonians</a:t>
            </a:r>
          </a:p>
          <a:p>
            <a:r>
              <a:rPr lang="en-US" sz="2400" b="1" dirty="0">
                <a:solidFill>
                  <a:schemeClr val="bg1"/>
                </a:solidFill>
                <a:latin typeface="Arial" panose="020B0604020202020204" pitchFamily="34" charset="0"/>
                <a:cs typeface="Arial" panose="020B0604020202020204" pitchFamily="34" charset="0"/>
              </a:rPr>
              <a:t>1 Timothy</a:t>
            </a:r>
          </a:p>
          <a:p>
            <a:r>
              <a:rPr lang="en-US" sz="2400" b="1" dirty="0">
                <a:solidFill>
                  <a:schemeClr val="bg1"/>
                </a:solidFill>
                <a:latin typeface="Arial" panose="020B0604020202020204" pitchFamily="34" charset="0"/>
                <a:cs typeface="Arial" panose="020B0604020202020204" pitchFamily="34" charset="0"/>
              </a:rPr>
              <a:t>2 Timothy</a:t>
            </a:r>
          </a:p>
          <a:p>
            <a:r>
              <a:rPr lang="en-US" sz="2400" b="1" kern="1200" dirty="0">
                <a:solidFill>
                  <a:schemeClr val="bg1"/>
                </a:solidFill>
                <a:latin typeface="Arial" panose="020B0604020202020204" pitchFamily="34" charset="0"/>
                <a:ea typeface="+mn-ea"/>
                <a:cs typeface="Arial" panose="020B0604020202020204" pitchFamily="34" charset="0"/>
              </a:rPr>
              <a:t>Titus</a:t>
            </a:r>
          </a:p>
          <a:p>
            <a:r>
              <a:rPr lang="en-US" sz="2400" b="1" dirty="0">
                <a:solidFill>
                  <a:schemeClr val="bg1"/>
                </a:solidFill>
                <a:latin typeface="Arial" panose="020B0604020202020204" pitchFamily="34" charset="0"/>
                <a:cs typeface="Arial" panose="020B0604020202020204" pitchFamily="34" charset="0"/>
              </a:rPr>
              <a:t>Philemon</a:t>
            </a:r>
            <a:endParaRPr lang="en-US" sz="18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3BFA27D2-E324-B24F-1A59-AA9720311BF4}"/>
              </a:ext>
            </a:extLst>
          </p:cNvPr>
          <p:cNvSpPr txBox="1"/>
          <p:nvPr/>
        </p:nvSpPr>
        <p:spPr>
          <a:xfrm>
            <a:off x="6150869" y="1102651"/>
            <a:ext cx="1947129" cy="4801314"/>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(General)</a:t>
            </a:r>
          </a:p>
          <a:p>
            <a:pPr algn="ctr"/>
            <a:r>
              <a:rPr lang="en-US" sz="1400" b="1"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Hebrews (</a:t>
            </a:r>
            <a:r>
              <a:rPr lang="en-US" sz="2400" b="1" dirty="0">
                <a:solidFill>
                  <a:schemeClr val="bg1"/>
                </a:solidFill>
                <a:latin typeface="Arial" panose="020B0604020202020204" pitchFamily="34" charset="0"/>
                <a:cs typeface="Arial" panose="020B0604020202020204" pitchFamily="34" charset="0"/>
              </a:rPr>
              <a:t>?)</a:t>
            </a:r>
          </a:p>
          <a:p>
            <a:r>
              <a:rPr lang="en-US" sz="2400" b="1" kern="1200" dirty="0">
                <a:solidFill>
                  <a:schemeClr val="bg1"/>
                </a:solidFill>
                <a:latin typeface="Arial" panose="020B0604020202020204" pitchFamily="34" charset="0"/>
                <a:cs typeface="Arial" panose="020B0604020202020204" pitchFamily="34" charset="0"/>
              </a:rPr>
              <a:t>James</a:t>
            </a:r>
          </a:p>
          <a:p>
            <a:r>
              <a:rPr lang="en-US" sz="2400" b="1" dirty="0">
                <a:solidFill>
                  <a:schemeClr val="bg1"/>
                </a:solidFill>
                <a:latin typeface="Arial" panose="020B0604020202020204" pitchFamily="34" charset="0"/>
                <a:cs typeface="Arial" panose="020B0604020202020204" pitchFamily="34" charset="0"/>
              </a:rPr>
              <a:t>1 Peter</a:t>
            </a:r>
          </a:p>
          <a:p>
            <a:r>
              <a:rPr lang="en-US" sz="2400" b="1" kern="1200" dirty="0">
                <a:solidFill>
                  <a:schemeClr val="bg1"/>
                </a:solidFill>
                <a:latin typeface="Arial" panose="020B0604020202020204" pitchFamily="34" charset="0"/>
                <a:cs typeface="Arial" panose="020B0604020202020204" pitchFamily="34" charset="0"/>
              </a:rPr>
              <a:t>2 Peter</a:t>
            </a:r>
          </a:p>
          <a:p>
            <a:r>
              <a:rPr lang="en-US" sz="2400" b="1" dirty="0">
                <a:solidFill>
                  <a:schemeClr val="bg1"/>
                </a:solidFill>
                <a:latin typeface="Arial" panose="020B0604020202020204" pitchFamily="34" charset="0"/>
                <a:cs typeface="Arial" panose="020B0604020202020204" pitchFamily="34" charset="0"/>
              </a:rPr>
              <a:t>1 John</a:t>
            </a:r>
          </a:p>
          <a:p>
            <a:r>
              <a:rPr lang="en-US" sz="2400" b="1" dirty="0">
                <a:solidFill>
                  <a:schemeClr val="bg1"/>
                </a:solidFill>
                <a:latin typeface="Arial" panose="020B0604020202020204" pitchFamily="34" charset="0"/>
                <a:cs typeface="Arial" panose="020B0604020202020204" pitchFamily="34" charset="0"/>
              </a:rPr>
              <a:t>2 John</a:t>
            </a:r>
          </a:p>
          <a:p>
            <a:r>
              <a:rPr lang="en-US" sz="2400" b="1" kern="1200" dirty="0">
                <a:solidFill>
                  <a:schemeClr val="bg1"/>
                </a:solidFill>
                <a:latin typeface="Arial" panose="020B0604020202020204" pitchFamily="34" charset="0"/>
                <a:cs typeface="Arial" panose="020B0604020202020204" pitchFamily="34" charset="0"/>
              </a:rPr>
              <a:t>3 John</a:t>
            </a:r>
          </a:p>
          <a:p>
            <a:r>
              <a:rPr lang="en-US" sz="2400" b="1" dirty="0">
                <a:solidFill>
                  <a:schemeClr val="bg1"/>
                </a:solidFill>
                <a:latin typeface="Arial" panose="020B0604020202020204" pitchFamily="34" charset="0"/>
                <a:cs typeface="Arial" panose="020B0604020202020204" pitchFamily="34" charset="0"/>
              </a:rPr>
              <a:t>Jude</a:t>
            </a:r>
          </a:p>
          <a:p>
            <a:endParaRPr lang="en-US" sz="2400" b="1"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Revelation</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4253830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A513056-5653-FD23-F63C-FDB27D1DDD8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DF8DCCA-B09F-279C-26A7-E46E863F5CC8}"/>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7AA2BBD8-EB55-6D21-941F-6A201096E69E}"/>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F13B0F08-8C34-4330-9DE6-BC8494BB57CD}"/>
              </a:ext>
            </a:extLst>
          </p:cNvPr>
          <p:cNvSpPr txBox="1"/>
          <p:nvPr/>
        </p:nvSpPr>
        <p:spPr>
          <a:xfrm>
            <a:off x="346843" y="217139"/>
            <a:ext cx="11553419" cy="4324261"/>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 in Corinth</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started the church (Acts 18:8) and preached there 18 months (18:11)</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Division—”I am of Paul, Cephas…”  This was like modern denominations; and the remedy there is the remedy today!  (1 Cor. 1:10ff)</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Immorality—so widespread in Corinth; most had left it (6:9-11) but it was a problem that was still in church; how church dealt w-</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ith</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it (chapter 5)</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Denial of Paul’s apostleship in both letters (1 Cor. 9); (2 Cor. 11-12)</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Changes in worship, especially the Lord’s Supper &amp; remedy (1 Cor. 11) </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6996BF65-F33B-B10F-857A-2605FAD6E489}"/>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6996BF65-F33B-B10F-857A-2605FAD6E489}"/>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F1157240-F3B9-63A9-3706-789E89CC6E5B}"/>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F1157240-F3B9-63A9-3706-789E89CC6E5B}"/>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65AA034A-4AE1-B4FA-6541-9E761B779B8A}"/>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65AA034A-4AE1-B4FA-6541-9E761B779B8A}"/>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DC7EDE0F-9193-AE0A-B92B-6E76DEEDC956}"/>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DC7EDE0F-9193-AE0A-B92B-6E76DEEDC956}"/>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CF392DEA-5FC8-C02F-9CF6-631C27CAB393}"/>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CF392DEA-5FC8-C02F-9CF6-631C27CAB393}"/>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EF647DFE-CBCC-2EC9-C061-275AB5D159CF}"/>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EF647DFE-CBCC-2EC9-C061-275AB5D159CF}"/>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EC430629-E926-B5FF-CC47-3CCEC6066D9F}"/>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EC430629-E926-B5FF-CC47-3CCEC6066D9F}"/>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47F1B7B1-50E8-623B-735A-24009A8FBF6E}"/>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47F1B7B1-50E8-623B-735A-24009A8FBF6E}"/>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3973346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9A5D0D7-323A-A54D-D725-7AA6D6BEAE4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B6DBFCE-D899-3785-9864-9E112C27A330}"/>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16573052-11AD-27A0-ED64-B0B6060C63C6}"/>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4EDC8C6D-864F-F799-E79D-895AE47BD1D1}"/>
              </a:ext>
            </a:extLst>
          </p:cNvPr>
          <p:cNvSpPr txBox="1"/>
          <p:nvPr/>
        </p:nvSpPr>
        <p:spPr>
          <a:xfrm>
            <a:off x="346843" y="217139"/>
            <a:ext cx="11553419" cy="4870564"/>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 in Corinth</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started the church (Acts 18:8) and preached there 18 months (18:11)</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Division—”I am of Paul, Cephas…”  This was like modern denominations; and the remedy there is the remedy today!  (1 Cor. 1:10ff)</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Immorality—so widespread in Corinth; most had left it (6:9-11) but it was a problem that was still in church; how church dealt with it (chapter 5)</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Denial of Paul’s apostleship in both letters (1 Cor. 9); (2 Cor. 11-12)</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Changes in worship, especially the Lord’s Supper &amp; remedy (1 Cor. 11) </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Worship problems: spiritual gifts and chaos in worship (1 Cor. 11-14)</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60A04E5B-4AF8-4A92-857D-938B900DC867}"/>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60A04E5B-4AF8-4A92-857D-938B900DC867}"/>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61A6C24B-E672-9C37-24F8-39F32860FFAC}"/>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61A6C24B-E672-9C37-24F8-39F32860FFAC}"/>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85F6908B-C8F6-3169-98BD-768FDCD87429}"/>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85F6908B-C8F6-3169-98BD-768FDCD87429}"/>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BF7A3F03-731E-5329-EC83-63690AA880B1}"/>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BF7A3F03-731E-5329-EC83-63690AA880B1}"/>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0821525F-26E3-32BF-416C-2C1AC28FA55C}"/>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0821525F-26E3-32BF-416C-2C1AC28FA55C}"/>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A5C827C8-2394-B3B5-C458-6241DC9FD68A}"/>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A5C827C8-2394-B3B5-C458-6241DC9FD68A}"/>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9BEB0E44-97A1-79A2-315D-8ECF4E12510B}"/>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9BEB0E44-97A1-79A2-315D-8ECF4E12510B}"/>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8E8C074F-5AB7-DBE9-CA98-838C7AB28EBF}"/>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8E8C074F-5AB7-DBE9-CA98-838C7AB28EBF}"/>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851400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0F253FB-57F4-2024-6558-34D1DDB40C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DF703EB-5266-6F21-E051-9CFB52245DB7}"/>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2EC3ECC2-ECE5-216C-1941-689C051129E8}"/>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97E43E86-018F-79E4-F6B5-BB5F9207DBE0}"/>
              </a:ext>
            </a:extLst>
          </p:cNvPr>
          <p:cNvSpPr txBox="1"/>
          <p:nvPr/>
        </p:nvSpPr>
        <p:spPr>
          <a:xfrm>
            <a:off x="346843" y="217139"/>
            <a:ext cx="11553419" cy="5416868"/>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 in Corinth</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started the church (Acts 18:8) and preached there 18 months (18:11)</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Division—”I am of Paul, Cephas…”  This was like modern denominations; and the remedy there is the remedy today!  (1 Cor. 1:10ff)</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Immorality—so widespread in Corinth; most had left it (6:9-11) but it was a problem that was still in church; how church dealt with it (chapter 5)</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Denial of Paul’s apostleship in both letters (1 Cor. 9); (2 Cor. 11-12)</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Changes in worship, especially the Lord’s Supper &amp; remedy (1 Cor. 11) </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Worship problems: spiritual gifts and chaos in worship (1 Cor. 11-14)</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Denial of resurrection (from those who  had been Sadducees?  (1 Cor. 15)</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E731C158-DDE0-30C1-F9C8-502234CADAEA}"/>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E731C158-DDE0-30C1-F9C8-502234CADAEA}"/>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78778480-8153-D6C5-D136-07A5A6857BC4}"/>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78778480-8153-D6C5-D136-07A5A6857BC4}"/>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978CFDFF-AB0A-7286-96CD-5EB75B474A59}"/>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978CFDFF-AB0A-7286-96CD-5EB75B474A59}"/>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B54FEF21-557E-BA5E-59E5-A93D1E25947D}"/>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B54FEF21-557E-BA5E-59E5-A93D1E25947D}"/>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86FBA1D9-8974-D4EE-4CF1-45A88541EF5B}"/>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86FBA1D9-8974-D4EE-4CF1-45A88541EF5B}"/>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5F87DDFF-4159-58D4-33A0-98975FBF2E57}"/>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5F87DDFF-4159-58D4-33A0-98975FBF2E57}"/>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0557B088-096A-EBF3-EB59-BFF8C2583B6C}"/>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0557B088-096A-EBF3-EB59-BFF8C2583B6C}"/>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4C8C0EC5-5107-9EB0-C3B2-0C72325940BB}"/>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4C8C0EC5-5107-9EB0-C3B2-0C72325940BB}"/>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615896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129E0B2-C1B1-5C62-C257-130CB9AB6E9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129102B-4D4E-CD38-1D64-2D0EBBA3BDA3}"/>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43E5DBB8-1DEA-21FB-F031-F5F9988BD557}"/>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F63A79F6-D566-6BE8-7EA6-52D8B1FEB298}"/>
              </a:ext>
            </a:extLst>
          </p:cNvPr>
          <p:cNvSpPr txBox="1"/>
          <p:nvPr/>
        </p:nvSpPr>
        <p:spPr>
          <a:xfrm>
            <a:off x="346843" y="217139"/>
            <a:ext cx="11553419" cy="5963171"/>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 in Corinth</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started the church (Acts 18:8) and preached there 18 months (18:11)</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Division—”I am of Paul, Cephas…”  This was like modern denominations; and the remedy there is the remedy today!  (1 Cor. 1:10ff)</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Immorality—so widespread in Corinth; most had left it (6:9-11) but it was a problem that was still in church; how church dealt with it (chapter 5)</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Denial of Paul’s apostleship in both letters (1 Cor. 9); (2 Cor. 11-12)</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Changes in worship, especially the Lord’s Supper &amp; remedy (1 Cor. 11) </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Worship problems: spiritual gifts and chaos in worship (1 Cor. 11-14)</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Denial of resurrection (from those who  had been Sadducees?  (1 Cor. 15)</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Dealing weekly contribution (1 Cor. 16; 2 Cor. 8-9)</a:t>
            </a:r>
            <a:endParaRPr lang="en-US" sz="2800" b="1" kern="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8AD564D8-B34F-B273-1A5D-29C25621EF46}"/>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8AD564D8-B34F-B273-1A5D-29C25621EF46}"/>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FEE813A2-0B1C-49A4-B29A-D462D45E8ED7}"/>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FEE813A2-0B1C-49A4-B29A-D462D45E8ED7}"/>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052DB4E2-05F0-EB88-957E-711EFDE0A337}"/>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052DB4E2-05F0-EB88-957E-711EFDE0A337}"/>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E9F9BB2D-D05D-A58C-51A3-F5D23578EC3D}"/>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E9F9BB2D-D05D-A58C-51A3-F5D23578EC3D}"/>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97469B4E-B24B-9781-3E37-66C1D830FD31}"/>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97469B4E-B24B-9781-3E37-66C1D830FD31}"/>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BC28A263-D993-E4C3-6BA0-D672FFDFD7A5}"/>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BC28A263-D993-E4C3-6BA0-D672FFDFD7A5}"/>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E78059B1-292B-7B64-35B9-DA1C9531BC68}"/>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E78059B1-292B-7B64-35B9-DA1C9531BC68}"/>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93FA27DD-E8A8-24B3-8A64-636E647BFA59}"/>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93FA27DD-E8A8-24B3-8A64-636E647BFA59}"/>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985722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C8ED791-9BE2-736B-E19B-8197EB333DF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D1103B-B0DB-72BC-32B6-50257BEE2483}"/>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77E1E6E6-ABDD-9A04-3D8C-87854F7B7FA6}"/>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C261BC6F-72F8-2904-59A1-CA1FC41328EC}"/>
              </a:ext>
            </a:extLst>
          </p:cNvPr>
          <p:cNvSpPr txBox="1"/>
          <p:nvPr/>
        </p:nvSpPr>
        <p:spPr>
          <a:xfrm>
            <a:off x="346843" y="217139"/>
            <a:ext cx="11553419" cy="1277273"/>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Churches in Ephesus &amp; Asia</a:t>
            </a:r>
          </a:p>
          <a:p>
            <a:pPr marL="457200" indent="-336550">
              <a:spcAft>
                <a:spcPts val="900"/>
              </a:spcAft>
              <a:buFont typeface="Arial" panose="020B0604020202020204" pitchFamily="34" charset="0"/>
              <a:buChar char="•"/>
              <a:tabLst>
                <a:tab pos="4402138" algn="l"/>
              </a:tabLst>
            </a:pPr>
            <a:endParaRPr lang="en-US" sz="2800" b="1" kern="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9FDB5B06-CDFA-D45E-CDD0-16CB71E99E52}"/>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9FDB5B06-CDFA-D45E-CDD0-16CB71E99E52}"/>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BCE1E1D2-E0F6-5056-6A62-AEC69BC3BECC}"/>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BCE1E1D2-E0F6-5056-6A62-AEC69BC3BECC}"/>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98B4B4BB-2AA4-ECBB-2418-0B1261F3A9E5}"/>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98B4B4BB-2AA4-ECBB-2418-0B1261F3A9E5}"/>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FA642372-806D-B0BF-AF2C-2E61ADE0D810}"/>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FA642372-806D-B0BF-AF2C-2E61ADE0D810}"/>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5A91EC01-00DB-4DDF-E644-D3091022F7AD}"/>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5A91EC01-00DB-4DDF-E644-D3091022F7AD}"/>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AB2A8291-784A-441D-D16C-90D96211978A}"/>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AB2A8291-784A-441D-D16C-90D96211978A}"/>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B82C3F92-0AF8-1914-B30A-A0DE6AB3011E}"/>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B82C3F92-0AF8-1914-B30A-A0DE6AB3011E}"/>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89738098-5063-2634-49CB-C402C4474BB2}"/>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89738098-5063-2634-49CB-C402C4474BB2}"/>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153845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0908C38-2986-2354-2061-738421D86F1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DACE15-BB89-270D-9362-80735A24F0B9}"/>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B4544EB0-B444-74C7-7B38-93C4867ADF50}"/>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2F366E1E-9710-215A-769E-5F958F4DDF47}"/>
              </a:ext>
            </a:extLst>
          </p:cNvPr>
          <p:cNvSpPr txBox="1"/>
          <p:nvPr/>
        </p:nvSpPr>
        <p:spPr>
          <a:xfrm>
            <a:off x="346843" y="217139"/>
            <a:ext cx="11553419" cy="1708160"/>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Churches in Ephesus &amp; Asia</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unable to go there on 2</a:t>
            </a:r>
            <a:r>
              <a:rPr lang="en-US" sz="28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nd</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journey; went there on 3</a:t>
            </a:r>
            <a:r>
              <a:rPr lang="en-US" sz="28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rd</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journey, established the church and preached for 3 years (Acts 20:31)</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5B17F21E-6882-44E6-8C5D-5AFF9A1B4287}"/>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5B17F21E-6882-44E6-8C5D-5AFF9A1B4287}"/>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BB91D315-3762-61BE-D1A5-437720C57F57}"/>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BB91D315-3762-61BE-D1A5-437720C57F57}"/>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73193C70-AC4E-DAE3-B0A4-ADB383846FC8}"/>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73193C70-AC4E-DAE3-B0A4-ADB383846FC8}"/>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998325D9-E944-A454-A176-174A9B00C53E}"/>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998325D9-E944-A454-A176-174A9B00C53E}"/>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209D995C-90FA-6770-557B-C84396EB013B}"/>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209D995C-90FA-6770-557B-C84396EB013B}"/>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E411CA53-E70E-AF43-D31B-425F63049DC2}"/>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E411CA53-E70E-AF43-D31B-425F63049DC2}"/>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2BA82F2C-D5EA-8DD8-4196-EBD0BB85BB8B}"/>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2BA82F2C-D5EA-8DD8-4196-EBD0BB85BB8B}"/>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5D420719-13F9-E5F8-6529-3A0AE11B546D}"/>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5D420719-13F9-E5F8-6529-3A0AE11B546D}"/>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2151399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A356F86-12D1-BE8D-F088-CF593C6618D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1F2ECF-84D6-320F-6742-ABDC821BDCEE}"/>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ACAF70CD-F384-AD74-841C-A52014DB954A}"/>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52DE0E7E-5E84-DA03-1C65-0F07EB0D414C}"/>
              </a:ext>
            </a:extLst>
          </p:cNvPr>
          <p:cNvSpPr txBox="1"/>
          <p:nvPr/>
        </p:nvSpPr>
        <p:spPr>
          <a:xfrm>
            <a:off x="346843" y="217139"/>
            <a:ext cx="11553419" cy="2254463"/>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Churches in Ephesus &amp; Asia</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unable to go there on 2</a:t>
            </a:r>
            <a:r>
              <a:rPr lang="en-US" sz="28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nd</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journey; went there on 3</a:t>
            </a:r>
            <a:r>
              <a:rPr lang="en-US" sz="28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rd</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journey, established the church and preached for 3 years (Acts 20:31)</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reception of the gospel was tremendous (Acts 18; 19:19-20; 23-34)</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553CDCD7-9FC4-0FD5-F458-6363DB7B78A0}"/>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553CDCD7-9FC4-0FD5-F458-6363DB7B78A0}"/>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109B656E-02C7-B896-8402-DC8F7CDA3F77}"/>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109B656E-02C7-B896-8402-DC8F7CDA3F77}"/>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BCEE6ED6-B0FC-5E74-1860-904A1F048334}"/>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BCEE6ED6-B0FC-5E74-1860-904A1F048334}"/>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52BFB11B-A5A6-88B8-189E-E242DE3DA638}"/>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52BFB11B-A5A6-88B8-189E-E242DE3DA638}"/>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70F3576D-3202-7932-3ED9-CF2E2A4FF0AD}"/>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70F3576D-3202-7932-3ED9-CF2E2A4FF0AD}"/>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E3DCA530-6FAE-090F-D36F-03F05DFA44E1}"/>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E3DCA530-6FAE-090F-D36F-03F05DFA44E1}"/>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34820B63-82FD-41DC-5452-03ADF5957995}"/>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34820B63-82FD-41DC-5452-03ADF5957995}"/>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E2ED1764-EB08-A247-3EAE-1100486D71FC}"/>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E2ED1764-EB08-A247-3EAE-1100486D71FC}"/>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528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B5B992C-FBEF-BCEB-9DA2-B29FEBD269F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6890BE1-2C21-4170-4F9B-3D1C09FB04A8}"/>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F91093E9-A7B6-AAB4-96F9-8CAFA0F5CF43}"/>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ADD8931D-761C-358D-893B-DE4098039CCF}"/>
              </a:ext>
            </a:extLst>
          </p:cNvPr>
          <p:cNvSpPr txBox="1"/>
          <p:nvPr/>
        </p:nvSpPr>
        <p:spPr>
          <a:xfrm>
            <a:off x="346843" y="217139"/>
            <a:ext cx="11553419" cy="2800767"/>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Churches in Ephesus &amp; Asia</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unable to go there on 2</a:t>
            </a:r>
            <a:r>
              <a:rPr lang="en-US" sz="28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nd</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journey; went there on 3</a:t>
            </a:r>
            <a:r>
              <a:rPr lang="en-US" sz="28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rd</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journey, established the church and preached for 3 years (Acts 20:31)</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reception of the gospel was tremendous (Acts 18; 19:19-20; 23-34)</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All in Asia (Roman province) heard the word (Acts 19:10)</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D8D36224-57F9-5500-7BD0-1C8BB13C59D0}"/>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D8D36224-57F9-5500-7BD0-1C8BB13C59D0}"/>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7344E40F-8172-6E0E-D498-18DF7DDA58FA}"/>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7344E40F-8172-6E0E-D498-18DF7DDA58FA}"/>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AE9E3F6E-74EE-8213-B919-5778D1B653A9}"/>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AE9E3F6E-74EE-8213-B919-5778D1B653A9}"/>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A9C3000E-BB32-71AD-2202-1FFF6B2AF376}"/>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A9C3000E-BB32-71AD-2202-1FFF6B2AF376}"/>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17408C17-3E9F-577A-8979-52569109579E}"/>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17408C17-3E9F-577A-8979-52569109579E}"/>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B78C109D-7726-9A87-5528-B7A4F4EE5BE6}"/>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B78C109D-7726-9A87-5528-B7A4F4EE5BE6}"/>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C8C8E536-7A9E-FB64-B067-88A096785C09}"/>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C8C8E536-7A9E-FB64-B067-88A096785C09}"/>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029D6641-FAE6-CB33-7EDA-35DA58E1A86F}"/>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029D6641-FAE6-CB33-7EDA-35DA58E1A86F}"/>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1781653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7A38CB-8F0D-C7FD-1A57-E8FCCDA8894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F9B187B-AC6F-080A-6661-E712F27DFDE8}"/>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86AB5DC9-A766-4D89-9F85-8A80ED1B4797}"/>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03592177-D710-2C71-782B-7F89FD9C19B8}"/>
              </a:ext>
            </a:extLst>
          </p:cNvPr>
          <p:cNvSpPr txBox="1"/>
          <p:nvPr/>
        </p:nvSpPr>
        <p:spPr>
          <a:xfrm>
            <a:off x="346843" y="217139"/>
            <a:ext cx="11553419" cy="3777957"/>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Churches in Ephesus &amp; Asia</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unable to go there on 2</a:t>
            </a:r>
            <a:r>
              <a:rPr lang="en-US" sz="28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nd</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journey; went there on 3</a:t>
            </a:r>
            <a:r>
              <a:rPr lang="en-US" sz="28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rd</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journey, established the church and preached for 3 years (Acts 20:31)</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reception of the gospel was tremendous (Acts 18; 19:19-20; 23-34)</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All in Asia (Roman province) heard the word (Acts 19:10)</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Timothy later preached there (1 Tim. 1:3; 2 Tim. 1:18) as did Tychicus (2 Tim. 4:12)</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AE300960-CAB1-B34A-E356-5798C6FFD233}"/>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AE300960-CAB1-B34A-E356-5798C6FFD233}"/>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7BAB8B6D-6929-0730-7FBB-858EB1BDF0B0}"/>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7BAB8B6D-6929-0730-7FBB-858EB1BDF0B0}"/>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AD3F0EF0-F00C-73B5-2BD0-2912C1D6C8B1}"/>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AD3F0EF0-F00C-73B5-2BD0-2912C1D6C8B1}"/>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FE754BF0-1FA1-0B72-7927-8CC9A68EE111}"/>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FE754BF0-1FA1-0B72-7927-8CC9A68EE111}"/>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39A226C8-43DE-561E-6975-2ABA06BF44D9}"/>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39A226C8-43DE-561E-6975-2ABA06BF44D9}"/>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55763C97-0933-E6E3-B3E8-C25AA54594C2}"/>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55763C97-0933-E6E3-B3E8-C25AA54594C2}"/>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A0AD0B5B-9D13-5BC8-AFA3-0391D76F66C2}"/>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A0AD0B5B-9D13-5BC8-AFA3-0391D76F66C2}"/>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EAEEF124-1542-946F-7706-E81C09AAB377}"/>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EAEEF124-1542-946F-7706-E81C09AAB377}"/>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245020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83BA8E-C5C1-E756-11CA-AC656A9C9C1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F3DB863-CF2A-9B6D-BECD-02635521CF53}"/>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B127446D-1E77-ABEE-9462-5D3BEF84C49E}"/>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7597DC53-CC3D-B7BB-6303-285D57BC1133}"/>
              </a:ext>
            </a:extLst>
          </p:cNvPr>
          <p:cNvSpPr txBox="1"/>
          <p:nvPr/>
        </p:nvSpPr>
        <p:spPr>
          <a:xfrm>
            <a:off x="346843" y="217139"/>
            <a:ext cx="11553419" cy="4324261"/>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Churches in Ephesus &amp; Asia</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unable to go there on 2</a:t>
            </a:r>
            <a:r>
              <a:rPr lang="en-US" sz="28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nd</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journey; went there on 3</a:t>
            </a:r>
            <a:r>
              <a:rPr lang="en-US" sz="28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rd</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journey, established the church and preached for 3 years (Acts 20:31)</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reception of the gospel was tremendous (Acts 18; 19:19-20; 23-34)</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All in Asia (Roman province) heard the word (Acts 19:10)</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Timothy later preached there (1 Tim. 1:3; 2 Tim. 1:18) as did Tychicus (2 Tim. 4:12)</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Later they turned “away from” Paul (2 Tim. 1:15)</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EE2A8536-26A9-C3A9-03B8-13A0BDBB8A94}"/>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EE2A8536-26A9-C3A9-03B8-13A0BDBB8A94}"/>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5CDD73EA-C282-29FD-0516-8678A027DAAB}"/>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5CDD73EA-C282-29FD-0516-8678A027DAAB}"/>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093FFB6D-8CFE-D294-96AE-B00CF62D1E87}"/>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093FFB6D-8CFE-D294-96AE-B00CF62D1E87}"/>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F4791ADC-5145-23D3-6862-B4A9A4741DAE}"/>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F4791ADC-5145-23D3-6862-B4A9A4741DAE}"/>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A438270D-B592-E7C8-68FE-21E82565FD3D}"/>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A438270D-B592-E7C8-68FE-21E82565FD3D}"/>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D0CBCBEF-834C-72B5-4F58-A005435556BC}"/>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D0CBCBEF-834C-72B5-4F58-A005435556BC}"/>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66FE0978-5EFF-2621-C452-0FE1E6F677E3}"/>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66FE0978-5EFF-2621-C452-0FE1E6F677E3}"/>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48C0B46F-936D-9957-E849-9130A3FFA5CF}"/>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48C0B46F-936D-9957-E849-9130A3FFA5CF}"/>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292012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F95E62-1CBA-7DBA-93D9-12C7C334AFB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A226FE2-33C1-EFFC-2F35-E33E09CB92C4}"/>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6C29F8DB-1B6A-551D-E840-4F141CE09DBD}"/>
              </a:ext>
            </a:extLst>
          </p:cNvPr>
          <p:cNvSpPr txBox="1"/>
          <p:nvPr/>
        </p:nvSpPr>
        <p:spPr>
          <a:xfrm>
            <a:off x="117567" y="-37458"/>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DD485E75-6930-224F-6410-D3F06BE99235}"/>
              </a:ext>
            </a:extLst>
          </p:cNvPr>
          <p:cNvSpPr txBox="1"/>
          <p:nvPr/>
        </p:nvSpPr>
        <p:spPr>
          <a:xfrm>
            <a:off x="346844" y="217139"/>
            <a:ext cx="11445764" cy="830997"/>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Learning the Names of N.T. Books</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D451F00D-BC68-A94A-C017-844EE7BBC5D6}"/>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D451F00D-BC68-A94A-C017-844EE7BBC5D6}"/>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944CFBCA-931A-11B6-F661-489A28614592}"/>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944CFBCA-931A-11B6-F661-489A28614592}"/>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A1BC9EE5-FA44-DC6A-755F-614EC6BFED14}"/>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A1BC9EE5-FA44-DC6A-755F-614EC6BFED14}"/>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D08E9C9E-580A-BE93-1C18-96E612617EFC}"/>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D08E9C9E-580A-BE93-1C18-96E612617EFC}"/>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007927A0-B5C1-6A97-0C37-E7BC1A3EFD6B}"/>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007927A0-B5C1-6A97-0C37-E7BC1A3EFD6B}"/>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06EF946A-3782-09DE-52BD-A60625B4170F}"/>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06EF946A-3782-09DE-52BD-A60625B4170F}"/>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ACF75D2A-C637-B4BD-EA05-7AD3C56ED825}"/>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ACF75D2A-C637-B4BD-EA05-7AD3C56ED825}"/>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A2564177-A39F-3F02-08D9-A5FEF0D76F91}"/>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A2564177-A39F-3F02-08D9-A5FEF0D76F91}"/>
                  </a:ext>
                </a:extLst>
              </p:cNvPr>
              <p:cNvPicPr/>
              <p:nvPr/>
            </p:nvPicPr>
            <p:blipFill>
              <a:blip r:embed="rId4"/>
              <a:stretch>
                <a:fillRect/>
              </a:stretch>
            </p:blipFill>
            <p:spPr>
              <a:xfrm>
                <a:off x="14140314" y="3376194"/>
                <a:ext cx="18000" cy="18000"/>
              </a:xfrm>
              <a:prstGeom prst="rect">
                <a:avLst/>
              </a:prstGeom>
            </p:spPr>
          </p:pic>
        </mc:Fallback>
      </mc:AlternateContent>
      <p:sp>
        <p:nvSpPr>
          <p:cNvPr id="2" name="TextBox 1">
            <a:extLst>
              <a:ext uri="{FF2B5EF4-FFF2-40B4-BE49-F238E27FC236}">
                <a16:creationId xmlns:a16="http://schemas.microsoft.com/office/drawing/2014/main" id="{020167E2-6DC5-8AE3-B702-D3757CB76085}"/>
              </a:ext>
            </a:extLst>
          </p:cNvPr>
          <p:cNvSpPr txBox="1"/>
          <p:nvPr/>
        </p:nvSpPr>
        <p:spPr>
          <a:xfrm>
            <a:off x="654581" y="1092649"/>
            <a:ext cx="1947129" cy="2215991"/>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GOSPELS</a:t>
            </a:r>
          </a:p>
          <a:p>
            <a:pPr algn="ctr"/>
            <a:endParaRPr lang="en-US" sz="12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Matthew</a:t>
            </a:r>
          </a:p>
          <a:p>
            <a:endParaRPr lang="en-US" sz="2400" b="1" kern="1200"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Luke</a:t>
            </a:r>
          </a:p>
          <a:p>
            <a:r>
              <a:rPr lang="en-US" sz="2400" b="1" kern="1200" dirty="0">
                <a:solidFill>
                  <a:schemeClr val="bg1"/>
                </a:solidFill>
                <a:latin typeface="Arial" panose="020B0604020202020204" pitchFamily="34" charset="0"/>
                <a:cs typeface="Arial" panose="020B0604020202020204" pitchFamily="34" charset="0"/>
              </a:rPr>
              <a:t>J</a:t>
            </a:r>
            <a:endParaRPr lang="en-US" sz="1800" kern="1200" dirty="0">
              <a:solidFill>
                <a:schemeClr val="tx1"/>
              </a:solidFill>
              <a:latin typeface="+mn-lt"/>
              <a:ea typeface="+mn-ea"/>
              <a:cs typeface="+mn-cs"/>
            </a:endParaRPr>
          </a:p>
        </p:txBody>
      </p:sp>
      <p:sp>
        <p:nvSpPr>
          <p:cNvPr id="3" name="TextBox 2">
            <a:extLst>
              <a:ext uri="{FF2B5EF4-FFF2-40B4-BE49-F238E27FC236}">
                <a16:creationId xmlns:a16="http://schemas.microsoft.com/office/drawing/2014/main" id="{E4A5E6A2-886F-3DB7-1E91-018073F301C5}"/>
              </a:ext>
            </a:extLst>
          </p:cNvPr>
          <p:cNvSpPr txBox="1"/>
          <p:nvPr/>
        </p:nvSpPr>
        <p:spPr>
          <a:xfrm>
            <a:off x="493990" y="4217275"/>
            <a:ext cx="1947128" cy="107721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HISTORY</a:t>
            </a:r>
          </a:p>
          <a:p>
            <a:pPr algn="ctr"/>
            <a:endParaRPr lang="en-US" sz="12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Acts</a:t>
            </a:r>
          </a:p>
        </p:txBody>
      </p:sp>
      <p:sp>
        <p:nvSpPr>
          <p:cNvPr id="5" name="TextBox 4">
            <a:extLst>
              <a:ext uri="{FF2B5EF4-FFF2-40B4-BE49-F238E27FC236}">
                <a16:creationId xmlns:a16="http://schemas.microsoft.com/office/drawing/2014/main" id="{196CF74D-6652-CC3C-DA2A-7A7AA6D86FCD}"/>
              </a:ext>
            </a:extLst>
          </p:cNvPr>
          <p:cNvSpPr txBox="1"/>
          <p:nvPr/>
        </p:nvSpPr>
        <p:spPr>
          <a:xfrm>
            <a:off x="3103490" y="1099376"/>
            <a:ext cx="2665608" cy="5878532"/>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(Paul’s)</a:t>
            </a:r>
          </a:p>
          <a:p>
            <a:pPr algn="ctr"/>
            <a:r>
              <a:rPr lang="en-US" sz="1200" b="1" dirty="0">
                <a:solidFill>
                  <a:schemeClr val="bg1"/>
                </a:solidFill>
                <a:latin typeface="Arial" panose="020B0604020202020204" pitchFamily="34" charset="0"/>
                <a:cs typeface="Arial" panose="020B0604020202020204" pitchFamily="34" charset="0"/>
              </a:rPr>
              <a:t> </a:t>
            </a:r>
          </a:p>
          <a:p>
            <a:r>
              <a:rPr lang="en-US" sz="2400" b="1" kern="1200" dirty="0">
                <a:solidFill>
                  <a:schemeClr val="bg1"/>
                </a:solidFill>
                <a:latin typeface="Arial" panose="020B0604020202020204" pitchFamily="34" charset="0"/>
                <a:cs typeface="Arial" panose="020B0604020202020204" pitchFamily="34" charset="0"/>
              </a:rPr>
              <a:t>Romans	</a:t>
            </a:r>
          </a:p>
          <a:p>
            <a:r>
              <a:rPr lang="en-US" sz="2400" b="1" dirty="0">
                <a:solidFill>
                  <a:schemeClr val="bg1"/>
                </a:solidFill>
                <a:latin typeface="Arial" panose="020B0604020202020204" pitchFamily="34" charset="0"/>
                <a:cs typeface="Arial" panose="020B0604020202020204" pitchFamily="34" charset="0"/>
              </a:rPr>
              <a:t>1 Corinthians</a:t>
            </a:r>
          </a:p>
          <a:p>
            <a:r>
              <a:rPr lang="en-US" sz="2400" b="1" dirty="0">
                <a:solidFill>
                  <a:schemeClr val="bg1"/>
                </a:solidFill>
                <a:latin typeface="Arial" panose="020B0604020202020204" pitchFamily="34" charset="0"/>
                <a:cs typeface="Arial" panose="020B0604020202020204" pitchFamily="34" charset="0"/>
              </a:rPr>
              <a:t>2</a:t>
            </a:r>
          </a:p>
          <a:p>
            <a:r>
              <a:rPr lang="en-US" sz="2400" b="1" dirty="0">
                <a:solidFill>
                  <a:schemeClr val="bg1"/>
                </a:solidFill>
                <a:latin typeface="Arial" panose="020B0604020202020204" pitchFamily="34" charset="0"/>
                <a:cs typeface="Arial" panose="020B0604020202020204" pitchFamily="34" charset="0"/>
              </a:rPr>
              <a:t>Galatians</a:t>
            </a:r>
          </a:p>
          <a:p>
            <a:r>
              <a:rPr lang="en-US" sz="2400" b="1" dirty="0">
                <a:solidFill>
                  <a:schemeClr val="bg1"/>
                </a:solidFill>
                <a:latin typeface="Arial" panose="020B0604020202020204" pitchFamily="34" charset="0"/>
                <a:cs typeface="Arial" panose="020B0604020202020204" pitchFamily="34" charset="0"/>
              </a:rPr>
              <a:t>Ephesus</a:t>
            </a:r>
          </a:p>
          <a:p>
            <a:r>
              <a:rPr lang="en-US" sz="2400" b="1" dirty="0">
                <a:solidFill>
                  <a:schemeClr val="bg1"/>
                </a:solidFill>
                <a:latin typeface="Arial" panose="020B0604020202020204" pitchFamily="34" charset="0"/>
                <a:cs typeface="Arial" panose="020B0604020202020204" pitchFamily="34" charset="0"/>
              </a:rPr>
              <a:t>Philippians</a:t>
            </a:r>
          </a:p>
          <a:p>
            <a:r>
              <a:rPr lang="en-US" sz="2400" b="1" dirty="0">
                <a:solidFill>
                  <a:schemeClr val="bg1"/>
                </a:solidFill>
                <a:latin typeface="Arial" panose="020B0604020202020204" pitchFamily="34" charset="0"/>
                <a:cs typeface="Arial" panose="020B0604020202020204" pitchFamily="34" charset="0"/>
              </a:rPr>
              <a:t>Colossians</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Thessalonians</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Timothy</a:t>
            </a:r>
          </a:p>
          <a:p>
            <a:r>
              <a:rPr lang="en-US" sz="2400" b="1" kern="1200" dirty="0">
                <a:solidFill>
                  <a:schemeClr val="bg1"/>
                </a:solidFill>
                <a:latin typeface="Arial" panose="020B0604020202020204" pitchFamily="34" charset="0"/>
                <a:ea typeface="+mn-ea"/>
                <a:cs typeface="Arial" panose="020B0604020202020204" pitchFamily="34" charset="0"/>
              </a:rPr>
              <a:t>Titus</a:t>
            </a:r>
          </a:p>
          <a:p>
            <a:r>
              <a:rPr lang="en-US" sz="2400" b="1" dirty="0">
                <a:solidFill>
                  <a:schemeClr val="bg1"/>
                </a:solidFill>
                <a:latin typeface="Arial" panose="020B0604020202020204" pitchFamily="34" charset="0"/>
                <a:cs typeface="Arial" panose="020B0604020202020204" pitchFamily="34" charset="0"/>
              </a:rPr>
              <a:t>Ph</a:t>
            </a:r>
            <a:endParaRPr lang="en-US" sz="18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7077CAE1-F738-7AC4-602F-B62FFDBDE013}"/>
              </a:ext>
            </a:extLst>
          </p:cNvPr>
          <p:cNvSpPr txBox="1"/>
          <p:nvPr/>
        </p:nvSpPr>
        <p:spPr>
          <a:xfrm>
            <a:off x="6150869" y="1102651"/>
            <a:ext cx="1947129" cy="553997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(General)</a:t>
            </a:r>
          </a:p>
          <a:p>
            <a:pPr algn="ctr"/>
            <a:r>
              <a:rPr lang="en-US" sz="1400" b="1"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Hebrews (</a:t>
            </a:r>
            <a:r>
              <a:rPr lang="en-US" sz="2400" b="1" dirty="0">
                <a:solidFill>
                  <a:schemeClr val="bg1"/>
                </a:solidFill>
                <a:latin typeface="Arial" panose="020B0604020202020204" pitchFamily="34" charset="0"/>
                <a:cs typeface="Arial" panose="020B0604020202020204" pitchFamily="34" charset="0"/>
              </a:rPr>
              <a:t>?)</a:t>
            </a:r>
          </a:p>
          <a:p>
            <a:r>
              <a:rPr lang="en-US" sz="2400" b="1" kern="1200" dirty="0">
                <a:solidFill>
                  <a:schemeClr val="bg1"/>
                </a:solidFill>
                <a:latin typeface="Arial" panose="020B0604020202020204" pitchFamily="34" charset="0"/>
                <a:cs typeface="Arial" panose="020B0604020202020204" pitchFamily="34" charset="0"/>
              </a:rPr>
              <a:t>James</a:t>
            </a:r>
          </a:p>
          <a:p>
            <a:endParaRPr lang="en-US" sz="2400" b="1" kern="1200"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1 Peter</a:t>
            </a:r>
          </a:p>
          <a:p>
            <a:r>
              <a:rPr lang="en-US" sz="2400" b="1" kern="1200" dirty="0">
                <a:solidFill>
                  <a:schemeClr val="bg1"/>
                </a:solidFill>
                <a:latin typeface="Arial" panose="020B0604020202020204" pitchFamily="34" charset="0"/>
                <a:cs typeface="Arial" panose="020B0604020202020204" pitchFamily="34" charset="0"/>
              </a:rPr>
              <a:t>2</a:t>
            </a:r>
          </a:p>
          <a:p>
            <a:endParaRPr lang="en-US" sz="2400" b="1" kern="1200"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1</a:t>
            </a:r>
          </a:p>
          <a:p>
            <a:r>
              <a:rPr lang="en-US" sz="2400" b="1" dirty="0">
                <a:solidFill>
                  <a:schemeClr val="bg1"/>
                </a:solidFill>
                <a:latin typeface="Arial" panose="020B0604020202020204" pitchFamily="34" charset="0"/>
                <a:cs typeface="Arial" panose="020B0604020202020204" pitchFamily="34" charset="0"/>
              </a:rPr>
              <a:t>2</a:t>
            </a:r>
          </a:p>
          <a:p>
            <a:r>
              <a:rPr lang="en-US" sz="2400" b="1" kern="1200" dirty="0">
                <a:solidFill>
                  <a:schemeClr val="bg1"/>
                </a:solidFill>
                <a:latin typeface="Arial" panose="020B0604020202020204" pitchFamily="34" charset="0"/>
                <a:cs typeface="Arial" panose="020B0604020202020204" pitchFamily="34" charset="0"/>
              </a:rPr>
              <a:t>3 John</a:t>
            </a:r>
          </a:p>
          <a:p>
            <a:r>
              <a:rPr lang="en-US" sz="2400" b="1" dirty="0">
                <a:solidFill>
                  <a:schemeClr val="bg1"/>
                </a:solidFill>
                <a:latin typeface="Arial" panose="020B0604020202020204" pitchFamily="34" charset="0"/>
                <a:cs typeface="Arial" panose="020B0604020202020204" pitchFamily="34" charset="0"/>
              </a:rPr>
              <a:t>Jude</a:t>
            </a:r>
          </a:p>
          <a:p>
            <a:endParaRPr lang="en-US" sz="2400" b="1"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R</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4165911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EC281D2-FA3D-E007-2658-171C71D1924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91583F6-581E-0D81-1417-D15F7BDACDFB}"/>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F631009F-FDD5-8C17-27EF-DF72E9E4E148}"/>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EA02D1B8-9840-4F84-8AA5-202ECA61ACFE}"/>
              </a:ext>
            </a:extLst>
          </p:cNvPr>
          <p:cNvSpPr txBox="1"/>
          <p:nvPr/>
        </p:nvSpPr>
        <p:spPr>
          <a:xfrm>
            <a:off x="346843" y="217139"/>
            <a:ext cx="11553419" cy="4870564"/>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Churches in Ephesus &amp; Asia</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unable to go there on 2</a:t>
            </a:r>
            <a:r>
              <a:rPr lang="en-US" sz="28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nd</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journey; went there on 3</a:t>
            </a:r>
            <a:r>
              <a:rPr lang="en-US" sz="28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rd</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journey, established the church and preached for 3 years (Acts 20:31)</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reception of the gospel was tremendous (Acts 18; 19:19-20; 23-34)</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All in Asia (Roman province) heard the word (Acts 19:10)</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Timothy later preached there (1 Tim. 1:3; 2 Tim. 1:18) as did Tychicus (2 Tim. 4:12)</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Later they turned “away from” Paul (2 Tim. 1:15)</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Much to be learned from Paul &amp; elders at Ephesus (Acts 20:23-38)</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AFD3F21B-29F4-0D0D-9DB7-E9F394C2189B}"/>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AFD3F21B-29F4-0D0D-9DB7-E9F394C2189B}"/>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7A6AB949-F29B-6E20-9935-0214562F33B1}"/>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7A6AB949-F29B-6E20-9935-0214562F33B1}"/>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F312DE11-700A-3A7A-8045-D88050A09254}"/>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F312DE11-700A-3A7A-8045-D88050A09254}"/>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89D7DC01-EB59-F848-C6FB-C77432E384AF}"/>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89D7DC01-EB59-F848-C6FB-C77432E384AF}"/>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34691CF4-26ED-3EF9-718E-04C917A509E4}"/>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34691CF4-26ED-3EF9-718E-04C917A509E4}"/>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87D67346-8492-B154-E522-ABC446CF53BB}"/>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87D67346-8492-B154-E522-ABC446CF53BB}"/>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38A588E3-5858-A54F-7C28-8164930EE0F8}"/>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38A588E3-5858-A54F-7C28-8164930EE0F8}"/>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E9589E0A-246E-C398-01B4-C067D47F6F0A}"/>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E9589E0A-246E-C398-01B4-C067D47F6F0A}"/>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3023778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4485266-9812-7DCA-1884-2C0B4F29288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490BDA-8FF5-FF55-F8AA-5BE576548130}"/>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74550417-2707-DC0C-9F7E-7295A98FC0CF}"/>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EBB10FE1-F53E-0E93-0FCA-DE75F47D8698}"/>
              </a:ext>
            </a:extLst>
          </p:cNvPr>
          <p:cNvSpPr txBox="1"/>
          <p:nvPr/>
        </p:nvSpPr>
        <p:spPr>
          <a:xfrm>
            <a:off x="346843" y="217139"/>
            <a:ext cx="11553419" cy="5416868"/>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Churches in Ephesus &amp; Asia</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unable to go there on 2</a:t>
            </a:r>
            <a:r>
              <a:rPr lang="en-US" sz="28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nd</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journey; went there on 3</a:t>
            </a:r>
            <a:r>
              <a:rPr lang="en-US" sz="28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rd</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journey, established the church and preached for 3 years (Acts 20:31)</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reception of the gospel was tremendous (Acts 18; 19:19-20; 23-34)</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All in Asia (Roman province) heard the word (Acts 19:10)</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Timothy later preached there (1 Tim. 1:3; 2 Tim. 1:18) as did Tychicus (2 Tim. 4:12)</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Later they turned “away from” Paul (2 Tim. 1:15)</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Much to be learned from Paul &amp; elders at Ephesus (Acts 20:23-38)</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If time permits. we will look at “seven churches in Asia” (Rev. 1-3)</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92A9155A-D3E6-F473-71EE-CC82B61DDE30}"/>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92A9155A-D3E6-F473-71EE-CC82B61DDE30}"/>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F85C325C-AF2C-3714-CA62-9CC1A4278868}"/>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F85C325C-AF2C-3714-CA62-9CC1A4278868}"/>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BA496E80-5389-3721-1877-CB59E09111A9}"/>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BA496E80-5389-3721-1877-CB59E09111A9}"/>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88E7D127-8E39-A645-71CA-B88AB2C19E3A}"/>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88E7D127-8E39-A645-71CA-B88AB2C19E3A}"/>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30E838C3-B8E3-4B97-EB1C-9097C1BDE348}"/>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30E838C3-B8E3-4B97-EB1C-9097C1BDE348}"/>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ADF230CC-4E2C-7E5E-C0D9-1A266FC48E7D}"/>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ADF230CC-4E2C-7E5E-C0D9-1A266FC48E7D}"/>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0C74BFC4-CCE1-667A-4F0D-5A6F39D26F1C}"/>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0C74BFC4-CCE1-667A-4F0D-5A6F39D26F1C}"/>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BA5804E7-B9A9-3BDA-64CA-F99A81BF0DED}"/>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BA5804E7-B9A9-3BDA-64CA-F99A81BF0DED}"/>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1791339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E371D7-8176-9850-6192-B21A98DAE03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BF13BDB-EA05-9702-A205-08C252F041B3}"/>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7CA3506C-66B4-51AB-1225-262B5A60E744}"/>
              </a:ext>
            </a:extLst>
          </p:cNvPr>
          <p:cNvSpPr txBox="1"/>
          <p:nvPr/>
        </p:nvSpPr>
        <p:spPr>
          <a:xfrm>
            <a:off x="117566" y="-1833"/>
            <a:ext cx="12074433"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38B49AD6-13BF-36FB-52BB-6286C2C414E9}"/>
              </a:ext>
            </a:extLst>
          </p:cNvPr>
          <p:cNvSpPr txBox="1"/>
          <p:nvPr/>
        </p:nvSpPr>
        <p:spPr>
          <a:xfrm>
            <a:off x="548639" y="390565"/>
            <a:ext cx="11174174" cy="6632585"/>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From Antioch of Syria to Galatia</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gospel went from Antioch in Syria to Galatia—Acts 13</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was settled by the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Gauls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(from France, Germany, Spain) and became an area defined by Rome; bordered on the north by Bithynia and Pontus; on the east by Cappadocia on the west by Roman province of Asia; and on the south by Cilicia and Lycia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churches of Galatia were likely established in this area on Paul’s first missionary which began in Antioch of Syria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likely included Antioch of Pisidia, Iconium, Lystra and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Derbe</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—Acts 13-14</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Powerful Jewish influence among the pagan people of Galatia who worshiped Roman/Greek gods Jupiter/Mercury and Zeus/Hermes—Acts 14:2, 12</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4B9B16A2-D918-4D1A-70C3-BFF5B8707711}"/>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4B9B16A2-D918-4D1A-70C3-BFF5B8707711}"/>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4AE58BD9-D36E-1513-3D0E-F01422B3F790}"/>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4AE58BD9-D36E-1513-3D0E-F01422B3F790}"/>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84710697-9377-099E-22AD-1E1D9CF46EFF}"/>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84710697-9377-099E-22AD-1E1D9CF46EFF}"/>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28371431-84A9-728F-B0A4-FF89DD377D66}"/>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28371431-84A9-728F-B0A4-FF89DD377D66}"/>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DCE10733-B9D3-7950-8A9F-3BE7E5421DAF}"/>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DCE10733-B9D3-7950-8A9F-3BE7E5421DAF}"/>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E4AE3CAB-B9B9-F38B-2E6A-AE95FB5AEB11}"/>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E4AE3CAB-B9B9-F38B-2E6A-AE95FB5AEB11}"/>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7D61D867-37BC-F1B7-9CC9-D4CBDFEE3850}"/>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7D61D867-37BC-F1B7-9CC9-D4CBDFEE3850}"/>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9A9FC091-8906-425D-3E51-BC9B459D3CC5}"/>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9A9FC091-8906-425D-3E51-BC9B459D3CC5}"/>
                  </a:ext>
                </a:extLst>
              </p:cNvPr>
              <p:cNvPicPr/>
              <p:nvPr/>
            </p:nvPicPr>
            <p:blipFill>
              <a:blip r:embed="rId4"/>
              <a:stretch>
                <a:fillRect/>
              </a:stretch>
            </p:blipFill>
            <p:spPr>
              <a:xfrm>
                <a:off x="14140314" y="3376194"/>
                <a:ext cx="18000" cy="18000"/>
              </a:xfrm>
              <a:prstGeom prst="rect">
                <a:avLst/>
              </a:prstGeom>
            </p:spPr>
          </p:pic>
        </mc:Fallback>
      </mc:AlternateContent>
      <p:pic>
        <p:nvPicPr>
          <p:cNvPr id="3" name="Picture 2" descr="A map of the world&#10;&#10;Description automatically generated">
            <a:extLst>
              <a:ext uri="{FF2B5EF4-FFF2-40B4-BE49-F238E27FC236}">
                <a16:creationId xmlns:a16="http://schemas.microsoft.com/office/drawing/2014/main" id="{AA8C1F19-EE30-B4F4-65E3-A42A2B24D5E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8677" y="-749655"/>
            <a:ext cx="12486962" cy="7915877"/>
          </a:xfrm>
          <a:prstGeom prst="rect">
            <a:avLst/>
          </a:prstGeom>
        </p:spPr>
      </p:pic>
      <p:sp>
        <p:nvSpPr>
          <p:cNvPr id="5" name="Oval 4">
            <a:extLst>
              <a:ext uri="{FF2B5EF4-FFF2-40B4-BE49-F238E27FC236}">
                <a16:creationId xmlns:a16="http://schemas.microsoft.com/office/drawing/2014/main" id="{23E4A582-86B1-E0D1-83C7-70EFCA145DDA}"/>
              </a:ext>
            </a:extLst>
          </p:cNvPr>
          <p:cNvSpPr/>
          <p:nvPr/>
        </p:nvSpPr>
        <p:spPr>
          <a:xfrm>
            <a:off x="6725565" y="1336011"/>
            <a:ext cx="2931063" cy="1547921"/>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Galatia</a:t>
            </a:r>
          </a:p>
        </p:txBody>
      </p:sp>
      <p:sp>
        <p:nvSpPr>
          <p:cNvPr id="6" name="Oval 5">
            <a:extLst>
              <a:ext uri="{FF2B5EF4-FFF2-40B4-BE49-F238E27FC236}">
                <a16:creationId xmlns:a16="http://schemas.microsoft.com/office/drawing/2014/main" id="{F3204839-7FB9-E8D9-94A3-E57071B39F39}"/>
              </a:ext>
            </a:extLst>
          </p:cNvPr>
          <p:cNvSpPr/>
          <p:nvPr/>
        </p:nvSpPr>
        <p:spPr>
          <a:xfrm rot="19666580">
            <a:off x="1517863" y="2528194"/>
            <a:ext cx="2471538" cy="1322635"/>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Achaia</a:t>
            </a:r>
          </a:p>
        </p:txBody>
      </p:sp>
      <p:sp>
        <p:nvSpPr>
          <p:cNvPr id="8" name="Oval 7">
            <a:extLst>
              <a:ext uri="{FF2B5EF4-FFF2-40B4-BE49-F238E27FC236}">
                <a16:creationId xmlns:a16="http://schemas.microsoft.com/office/drawing/2014/main" id="{03E5C850-6238-9915-F964-6A4499FC06F5}"/>
              </a:ext>
            </a:extLst>
          </p:cNvPr>
          <p:cNvSpPr/>
          <p:nvPr/>
        </p:nvSpPr>
        <p:spPr>
          <a:xfrm rot="19930370">
            <a:off x="899178" y="279925"/>
            <a:ext cx="3155255" cy="1385785"/>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Macedonia</a:t>
            </a:r>
          </a:p>
        </p:txBody>
      </p:sp>
      <p:sp>
        <p:nvSpPr>
          <p:cNvPr id="2" name="Rectangle 1">
            <a:extLst>
              <a:ext uri="{FF2B5EF4-FFF2-40B4-BE49-F238E27FC236}">
                <a16:creationId xmlns:a16="http://schemas.microsoft.com/office/drawing/2014/main" id="{9C11A8E0-5500-3632-E362-512CF81E9369}"/>
              </a:ext>
            </a:extLst>
          </p:cNvPr>
          <p:cNvSpPr/>
          <p:nvPr/>
        </p:nvSpPr>
        <p:spPr>
          <a:xfrm>
            <a:off x="1489166" y="5878291"/>
            <a:ext cx="8846731" cy="914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rPr>
              <a:t>Paul’s Second Missionary Journey</a:t>
            </a:r>
          </a:p>
        </p:txBody>
      </p:sp>
      <p:sp>
        <p:nvSpPr>
          <p:cNvPr id="9" name="Oval 8">
            <a:extLst>
              <a:ext uri="{FF2B5EF4-FFF2-40B4-BE49-F238E27FC236}">
                <a16:creationId xmlns:a16="http://schemas.microsoft.com/office/drawing/2014/main" id="{AD9FE697-6820-D39A-1D77-04E2F7BD9DD6}"/>
              </a:ext>
            </a:extLst>
          </p:cNvPr>
          <p:cNvSpPr/>
          <p:nvPr/>
        </p:nvSpPr>
        <p:spPr>
          <a:xfrm rot="19666580">
            <a:off x="4432022" y="2115822"/>
            <a:ext cx="2038168" cy="1182239"/>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Asia</a:t>
            </a:r>
          </a:p>
        </p:txBody>
      </p:sp>
    </p:spTree>
    <p:extLst>
      <p:ext uri="{BB962C8B-B14F-4D97-AF65-F5344CB8AC3E}">
        <p14:creationId xmlns:p14="http://schemas.microsoft.com/office/powerpoint/2010/main" val="285205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A0468B-47C6-C8A8-F1D1-A26918DACAC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C2C7E4-3A48-5A9F-CB7D-32A213B5BE20}"/>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76F56AAA-A77D-9FC8-F6B6-2E570E452527}"/>
              </a:ext>
            </a:extLst>
          </p:cNvPr>
          <p:cNvSpPr txBox="1"/>
          <p:nvPr/>
        </p:nvSpPr>
        <p:spPr>
          <a:xfrm>
            <a:off x="117567" y="-37458"/>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69CA4EB7-D0B4-1AD9-EA2C-03AB057F9838}"/>
              </a:ext>
            </a:extLst>
          </p:cNvPr>
          <p:cNvSpPr txBox="1"/>
          <p:nvPr/>
        </p:nvSpPr>
        <p:spPr>
          <a:xfrm>
            <a:off x="346844" y="217139"/>
            <a:ext cx="11445764" cy="830997"/>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Learning the Names of N.T. Books</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68B1751A-88F4-47F2-C5DE-16B425836A04}"/>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68B1751A-88F4-47F2-C5DE-16B425836A04}"/>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EBB9B456-4766-D55A-E150-86639394E7F2}"/>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EBB9B456-4766-D55A-E150-86639394E7F2}"/>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7DB7BCDB-A14A-2433-2AA7-11D355EF41B9}"/>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7DB7BCDB-A14A-2433-2AA7-11D355EF41B9}"/>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4006C885-2B6F-C029-8CD1-7D63DA3C2A0E}"/>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4006C885-2B6F-C029-8CD1-7D63DA3C2A0E}"/>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91BFA8E8-FAA7-28BF-EE6B-0A21D1E95C50}"/>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91BFA8E8-FAA7-28BF-EE6B-0A21D1E95C50}"/>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E46B5E0A-2C25-9230-6847-D4E089DC18D1}"/>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E46B5E0A-2C25-9230-6847-D4E089DC18D1}"/>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3677665A-71A7-C297-837D-5A12D5287EE0}"/>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3677665A-71A7-C297-837D-5A12D5287EE0}"/>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C94248D4-6729-6C78-AE9A-CB8AF094E417}"/>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C94248D4-6729-6C78-AE9A-CB8AF094E417}"/>
                  </a:ext>
                </a:extLst>
              </p:cNvPr>
              <p:cNvPicPr/>
              <p:nvPr/>
            </p:nvPicPr>
            <p:blipFill>
              <a:blip r:embed="rId4"/>
              <a:stretch>
                <a:fillRect/>
              </a:stretch>
            </p:blipFill>
            <p:spPr>
              <a:xfrm>
                <a:off x="14140314" y="3376194"/>
                <a:ext cx="18000" cy="18000"/>
              </a:xfrm>
              <a:prstGeom prst="rect">
                <a:avLst/>
              </a:prstGeom>
            </p:spPr>
          </p:pic>
        </mc:Fallback>
      </mc:AlternateContent>
      <p:sp>
        <p:nvSpPr>
          <p:cNvPr id="2" name="TextBox 1">
            <a:extLst>
              <a:ext uri="{FF2B5EF4-FFF2-40B4-BE49-F238E27FC236}">
                <a16:creationId xmlns:a16="http://schemas.microsoft.com/office/drawing/2014/main" id="{97EAA790-92F9-D232-77FF-084BA6BF6BF0}"/>
              </a:ext>
            </a:extLst>
          </p:cNvPr>
          <p:cNvSpPr txBox="1"/>
          <p:nvPr/>
        </p:nvSpPr>
        <p:spPr>
          <a:xfrm>
            <a:off x="654581" y="1092649"/>
            <a:ext cx="1947129" cy="2215991"/>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GOSPELS</a:t>
            </a:r>
          </a:p>
          <a:p>
            <a:pPr algn="ctr"/>
            <a:endParaRPr lang="en-US" sz="12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Matthew</a:t>
            </a:r>
          </a:p>
          <a:p>
            <a:endParaRPr lang="en-US" sz="2400" b="1" kern="1200"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Luke</a:t>
            </a:r>
          </a:p>
          <a:p>
            <a:r>
              <a:rPr lang="en-US" sz="2400" b="1" kern="1200" dirty="0">
                <a:solidFill>
                  <a:schemeClr val="bg1"/>
                </a:solidFill>
                <a:latin typeface="Arial" panose="020B0604020202020204" pitchFamily="34" charset="0"/>
                <a:cs typeface="Arial" panose="020B0604020202020204" pitchFamily="34" charset="0"/>
              </a:rPr>
              <a:t>John</a:t>
            </a:r>
            <a:endParaRPr lang="en-US" sz="1800" kern="1200" dirty="0">
              <a:solidFill>
                <a:schemeClr val="tx1"/>
              </a:solidFill>
              <a:latin typeface="+mn-lt"/>
              <a:ea typeface="+mn-ea"/>
              <a:cs typeface="+mn-cs"/>
            </a:endParaRPr>
          </a:p>
        </p:txBody>
      </p:sp>
      <p:sp>
        <p:nvSpPr>
          <p:cNvPr id="3" name="TextBox 2">
            <a:extLst>
              <a:ext uri="{FF2B5EF4-FFF2-40B4-BE49-F238E27FC236}">
                <a16:creationId xmlns:a16="http://schemas.microsoft.com/office/drawing/2014/main" id="{8A7BCBD5-AA06-D3C7-7926-E93FD90563D5}"/>
              </a:ext>
            </a:extLst>
          </p:cNvPr>
          <p:cNvSpPr txBox="1"/>
          <p:nvPr/>
        </p:nvSpPr>
        <p:spPr>
          <a:xfrm>
            <a:off x="493990" y="4217275"/>
            <a:ext cx="1947128" cy="107721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HISTORY</a:t>
            </a:r>
          </a:p>
          <a:p>
            <a:pPr algn="ctr"/>
            <a:endParaRPr lang="en-US" sz="12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Acts</a:t>
            </a:r>
          </a:p>
        </p:txBody>
      </p:sp>
      <p:sp>
        <p:nvSpPr>
          <p:cNvPr id="5" name="TextBox 4">
            <a:extLst>
              <a:ext uri="{FF2B5EF4-FFF2-40B4-BE49-F238E27FC236}">
                <a16:creationId xmlns:a16="http://schemas.microsoft.com/office/drawing/2014/main" id="{45EB41B9-3B26-4B61-878F-E0B149EE74AA}"/>
              </a:ext>
            </a:extLst>
          </p:cNvPr>
          <p:cNvSpPr txBox="1"/>
          <p:nvPr/>
        </p:nvSpPr>
        <p:spPr>
          <a:xfrm>
            <a:off x="3103490" y="1099376"/>
            <a:ext cx="2665608" cy="606319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(Paul’s)</a:t>
            </a:r>
          </a:p>
          <a:p>
            <a:pPr algn="ctr"/>
            <a:r>
              <a:rPr lang="en-US" sz="1200" b="1" dirty="0">
                <a:solidFill>
                  <a:schemeClr val="bg1"/>
                </a:solidFill>
                <a:latin typeface="Arial" panose="020B0604020202020204" pitchFamily="34" charset="0"/>
                <a:cs typeface="Arial" panose="020B0604020202020204" pitchFamily="34" charset="0"/>
              </a:rPr>
              <a:t> </a:t>
            </a:r>
          </a:p>
          <a:p>
            <a:r>
              <a:rPr lang="en-US" sz="2400" b="1" kern="1200" dirty="0">
                <a:solidFill>
                  <a:schemeClr val="bg1"/>
                </a:solidFill>
                <a:latin typeface="Arial" panose="020B0604020202020204" pitchFamily="34" charset="0"/>
                <a:cs typeface="Arial" panose="020B0604020202020204" pitchFamily="34" charset="0"/>
              </a:rPr>
              <a:t>Romans	</a:t>
            </a:r>
          </a:p>
          <a:p>
            <a:r>
              <a:rPr lang="en-US" sz="2400" b="1" dirty="0">
                <a:solidFill>
                  <a:schemeClr val="bg1"/>
                </a:solidFill>
                <a:latin typeface="Arial" panose="020B0604020202020204" pitchFamily="34" charset="0"/>
                <a:cs typeface="Arial" panose="020B0604020202020204" pitchFamily="34" charset="0"/>
              </a:rPr>
              <a:t>1 Corinthians</a:t>
            </a:r>
          </a:p>
          <a:p>
            <a:endParaRPr lang="en-US"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Galatians</a:t>
            </a:r>
          </a:p>
          <a:p>
            <a:r>
              <a:rPr lang="en-US" sz="2400" b="1" dirty="0">
                <a:solidFill>
                  <a:schemeClr val="bg1"/>
                </a:solidFill>
                <a:latin typeface="Arial" panose="020B0604020202020204" pitchFamily="34" charset="0"/>
                <a:cs typeface="Arial" panose="020B0604020202020204" pitchFamily="34" charset="0"/>
              </a:rPr>
              <a:t>Ephesus</a:t>
            </a:r>
          </a:p>
          <a:p>
            <a:r>
              <a:rPr lang="en-US" sz="2400" b="1" dirty="0">
                <a:solidFill>
                  <a:schemeClr val="bg1"/>
                </a:solidFill>
                <a:latin typeface="Arial" panose="020B0604020202020204" pitchFamily="34" charset="0"/>
                <a:cs typeface="Arial" panose="020B0604020202020204" pitchFamily="34" charset="0"/>
              </a:rPr>
              <a:t>Philippians</a:t>
            </a:r>
          </a:p>
          <a:p>
            <a:r>
              <a:rPr lang="en-US" sz="2400" b="1" dirty="0">
                <a:solidFill>
                  <a:schemeClr val="bg1"/>
                </a:solidFill>
                <a:latin typeface="Arial" panose="020B0604020202020204" pitchFamily="34" charset="0"/>
                <a:cs typeface="Arial" panose="020B0604020202020204" pitchFamily="34" charset="0"/>
              </a:rPr>
              <a:t>Colossians</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Thessalonians</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Timothy</a:t>
            </a:r>
          </a:p>
          <a:p>
            <a:r>
              <a:rPr lang="en-US" sz="2400" b="1" kern="1200" dirty="0">
                <a:solidFill>
                  <a:schemeClr val="bg1"/>
                </a:solidFill>
                <a:latin typeface="Arial" panose="020B0604020202020204" pitchFamily="34" charset="0"/>
                <a:ea typeface="+mn-ea"/>
                <a:cs typeface="Arial" panose="020B0604020202020204" pitchFamily="34" charset="0"/>
              </a:rPr>
              <a:t>Titus</a:t>
            </a:r>
          </a:p>
          <a:p>
            <a:r>
              <a:rPr lang="en-US" sz="2400" b="1" dirty="0">
                <a:solidFill>
                  <a:schemeClr val="bg1"/>
                </a:solidFill>
                <a:latin typeface="Arial" panose="020B0604020202020204" pitchFamily="34" charset="0"/>
                <a:cs typeface="Arial" panose="020B0604020202020204" pitchFamily="34" charset="0"/>
              </a:rPr>
              <a:t>Ph</a:t>
            </a:r>
            <a:endParaRPr lang="en-US" sz="18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B145EA77-B3AB-57D9-EF46-E0ACB59BFC2A}"/>
              </a:ext>
            </a:extLst>
          </p:cNvPr>
          <p:cNvSpPr txBox="1"/>
          <p:nvPr/>
        </p:nvSpPr>
        <p:spPr>
          <a:xfrm>
            <a:off x="6150869" y="1102651"/>
            <a:ext cx="1947129" cy="4801314"/>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(General)</a:t>
            </a:r>
          </a:p>
          <a:p>
            <a:pPr algn="ctr"/>
            <a:r>
              <a:rPr lang="en-US" sz="1400" b="1"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Hebrews (</a:t>
            </a:r>
            <a:r>
              <a:rPr lang="en-US" sz="2400" b="1" dirty="0">
                <a:solidFill>
                  <a:schemeClr val="bg1"/>
                </a:solidFill>
                <a:latin typeface="Arial" panose="020B0604020202020204" pitchFamily="34" charset="0"/>
                <a:cs typeface="Arial" panose="020B0604020202020204" pitchFamily="34" charset="0"/>
              </a:rPr>
              <a:t>?)</a:t>
            </a:r>
          </a:p>
          <a:p>
            <a:r>
              <a:rPr lang="en-US" sz="2400" b="1" kern="1200" dirty="0">
                <a:solidFill>
                  <a:schemeClr val="bg1"/>
                </a:solidFill>
                <a:latin typeface="Arial" panose="020B0604020202020204" pitchFamily="34" charset="0"/>
                <a:cs typeface="Arial" panose="020B0604020202020204" pitchFamily="34" charset="0"/>
              </a:rPr>
              <a:t>James</a:t>
            </a:r>
          </a:p>
          <a:p>
            <a:r>
              <a:rPr lang="en-US" sz="2400" b="1" dirty="0">
                <a:solidFill>
                  <a:schemeClr val="bg1"/>
                </a:solidFill>
                <a:latin typeface="Arial" panose="020B0604020202020204" pitchFamily="34" charset="0"/>
                <a:cs typeface="Arial" panose="020B0604020202020204" pitchFamily="34" charset="0"/>
              </a:rPr>
              <a:t>1 </a:t>
            </a:r>
          </a:p>
          <a:p>
            <a:r>
              <a:rPr lang="en-US" sz="2400" b="1" kern="1200" dirty="0">
                <a:solidFill>
                  <a:schemeClr val="bg1"/>
                </a:solidFill>
                <a:latin typeface="Arial" panose="020B0604020202020204" pitchFamily="34" charset="0"/>
                <a:cs typeface="Arial" panose="020B0604020202020204" pitchFamily="34" charset="0"/>
              </a:rPr>
              <a:t>2 Peter</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a:t>
            </a:r>
          </a:p>
          <a:p>
            <a:r>
              <a:rPr lang="en-US" sz="2400" b="1" kern="1200" dirty="0">
                <a:solidFill>
                  <a:schemeClr val="bg1"/>
                </a:solidFill>
                <a:latin typeface="Arial" panose="020B0604020202020204" pitchFamily="34" charset="0"/>
                <a:cs typeface="Arial" panose="020B0604020202020204" pitchFamily="34" charset="0"/>
              </a:rPr>
              <a:t>3 </a:t>
            </a:r>
          </a:p>
          <a:p>
            <a:r>
              <a:rPr lang="en-US" sz="2400" b="1" dirty="0">
                <a:solidFill>
                  <a:schemeClr val="bg1"/>
                </a:solidFill>
                <a:latin typeface="Arial" panose="020B0604020202020204" pitchFamily="34" charset="0"/>
                <a:cs typeface="Arial" panose="020B0604020202020204" pitchFamily="34" charset="0"/>
              </a:rPr>
              <a:t>Jude</a:t>
            </a:r>
          </a:p>
          <a:p>
            <a:endParaRPr lang="en-US" sz="2400" b="1"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Rev</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118107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F2EFC56-9DD7-BE49-DF4D-6363498E4D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23B458-2D1D-5E5A-1D61-1757D86EE251}"/>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183F9CD5-9C4B-F370-0FCE-8EF40B467BF1}"/>
              </a:ext>
            </a:extLst>
          </p:cNvPr>
          <p:cNvSpPr txBox="1"/>
          <p:nvPr/>
        </p:nvSpPr>
        <p:spPr>
          <a:xfrm>
            <a:off x="117567" y="-37458"/>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2B63D103-21D9-822B-B6B4-BE99E31B14ED}"/>
              </a:ext>
            </a:extLst>
          </p:cNvPr>
          <p:cNvSpPr txBox="1"/>
          <p:nvPr/>
        </p:nvSpPr>
        <p:spPr>
          <a:xfrm>
            <a:off x="346844" y="217139"/>
            <a:ext cx="11445764" cy="830997"/>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Learning the Names of N.T. Books</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71BFBCF8-D685-0E15-3792-D1D5CD8A00DA}"/>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71BFBCF8-D685-0E15-3792-D1D5CD8A00DA}"/>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D4212CCE-01D4-AEF9-F22A-AE4D243E8B5F}"/>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D4212CCE-01D4-AEF9-F22A-AE4D243E8B5F}"/>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0F164B9F-EFA0-F696-DE7C-87AD4F51C3D4}"/>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0F164B9F-EFA0-F696-DE7C-87AD4F51C3D4}"/>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4142C47E-E210-0C93-5CDF-C1CCDCE8BBF9}"/>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4142C47E-E210-0C93-5CDF-C1CCDCE8BBF9}"/>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54509F9B-8142-13A7-C4CA-7BB215A03B14}"/>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54509F9B-8142-13A7-C4CA-7BB215A03B14}"/>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F0F46CB2-F733-B0AC-DF44-79F9433860DF}"/>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F0F46CB2-F733-B0AC-DF44-79F9433860DF}"/>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B2A52BFF-A6FD-3C5B-4295-CD3DD085AC99}"/>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B2A52BFF-A6FD-3C5B-4295-CD3DD085AC99}"/>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5595E6BB-425B-8881-C673-C7F4C27D8E09}"/>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5595E6BB-425B-8881-C673-C7F4C27D8E09}"/>
                  </a:ext>
                </a:extLst>
              </p:cNvPr>
              <p:cNvPicPr/>
              <p:nvPr/>
            </p:nvPicPr>
            <p:blipFill>
              <a:blip r:embed="rId4"/>
              <a:stretch>
                <a:fillRect/>
              </a:stretch>
            </p:blipFill>
            <p:spPr>
              <a:xfrm>
                <a:off x="14140314" y="3376194"/>
                <a:ext cx="18000" cy="18000"/>
              </a:xfrm>
              <a:prstGeom prst="rect">
                <a:avLst/>
              </a:prstGeom>
            </p:spPr>
          </p:pic>
        </mc:Fallback>
      </mc:AlternateContent>
      <p:sp>
        <p:nvSpPr>
          <p:cNvPr id="2" name="TextBox 1">
            <a:extLst>
              <a:ext uri="{FF2B5EF4-FFF2-40B4-BE49-F238E27FC236}">
                <a16:creationId xmlns:a16="http://schemas.microsoft.com/office/drawing/2014/main" id="{E95C5895-F964-52BD-D29B-AE2A4405C9E5}"/>
              </a:ext>
            </a:extLst>
          </p:cNvPr>
          <p:cNvSpPr txBox="1"/>
          <p:nvPr/>
        </p:nvSpPr>
        <p:spPr>
          <a:xfrm>
            <a:off x="654581" y="1092649"/>
            <a:ext cx="1947129" cy="2215991"/>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GOSPELS</a:t>
            </a:r>
          </a:p>
          <a:p>
            <a:pPr algn="ctr"/>
            <a:endParaRPr lang="en-US" sz="12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Matthew</a:t>
            </a:r>
          </a:p>
          <a:p>
            <a:endParaRPr lang="en-US" sz="2400" b="1" kern="1200"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Luke</a:t>
            </a:r>
          </a:p>
          <a:p>
            <a:r>
              <a:rPr lang="en-US" sz="2400" b="1" kern="1200" dirty="0">
                <a:solidFill>
                  <a:schemeClr val="bg1"/>
                </a:solidFill>
                <a:latin typeface="Arial" panose="020B0604020202020204" pitchFamily="34" charset="0"/>
                <a:cs typeface="Arial" panose="020B0604020202020204" pitchFamily="34" charset="0"/>
              </a:rPr>
              <a:t>John</a:t>
            </a:r>
            <a:endParaRPr lang="en-US" sz="1800" kern="1200" dirty="0">
              <a:solidFill>
                <a:schemeClr val="tx1"/>
              </a:solidFill>
              <a:latin typeface="+mn-lt"/>
              <a:ea typeface="+mn-ea"/>
              <a:cs typeface="+mn-cs"/>
            </a:endParaRPr>
          </a:p>
        </p:txBody>
      </p:sp>
      <p:sp>
        <p:nvSpPr>
          <p:cNvPr id="3" name="TextBox 2">
            <a:extLst>
              <a:ext uri="{FF2B5EF4-FFF2-40B4-BE49-F238E27FC236}">
                <a16:creationId xmlns:a16="http://schemas.microsoft.com/office/drawing/2014/main" id="{E93A0468-0C60-90F2-3DF9-8995DB0ED57F}"/>
              </a:ext>
            </a:extLst>
          </p:cNvPr>
          <p:cNvSpPr txBox="1"/>
          <p:nvPr/>
        </p:nvSpPr>
        <p:spPr>
          <a:xfrm>
            <a:off x="493990" y="4217275"/>
            <a:ext cx="1947128" cy="107721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HISTORY</a:t>
            </a:r>
          </a:p>
          <a:p>
            <a:pPr algn="ctr"/>
            <a:endParaRPr lang="en-US" sz="12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Acts</a:t>
            </a:r>
          </a:p>
        </p:txBody>
      </p:sp>
      <p:sp>
        <p:nvSpPr>
          <p:cNvPr id="5" name="TextBox 4">
            <a:extLst>
              <a:ext uri="{FF2B5EF4-FFF2-40B4-BE49-F238E27FC236}">
                <a16:creationId xmlns:a16="http://schemas.microsoft.com/office/drawing/2014/main" id="{006357EC-674D-9190-6070-BFE9A9B64C2B}"/>
              </a:ext>
            </a:extLst>
          </p:cNvPr>
          <p:cNvSpPr txBox="1"/>
          <p:nvPr/>
        </p:nvSpPr>
        <p:spPr>
          <a:xfrm>
            <a:off x="3103490" y="1099376"/>
            <a:ext cx="2665608" cy="606319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(Paul’s)</a:t>
            </a:r>
          </a:p>
          <a:p>
            <a:pPr algn="ctr"/>
            <a:r>
              <a:rPr lang="en-US" sz="1200" b="1" dirty="0">
                <a:solidFill>
                  <a:schemeClr val="bg1"/>
                </a:solidFill>
                <a:latin typeface="Arial" panose="020B0604020202020204" pitchFamily="34" charset="0"/>
                <a:cs typeface="Arial" panose="020B0604020202020204" pitchFamily="34" charset="0"/>
              </a:rPr>
              <a:t> </a:t>
            </a:r>
          </a:p>
          <a:p>
            <a:r>
              <a:rPr lang="en-US" sz="2400" b="1" kern="1200" dirty="0">
                <a:solidFill>
                  <a:schemeClr val="bg1"/>
                </a:solidFill>
                <a:latin typeface="Arial" panose="020B0604020202020204" pitchFamily="34" charset="0"/>
                <a:cs typeface="Arial" panose="020B0604020202020204" pitchFamily="34" charset="0"/>
              </a:rPr>
              <a:t>Romans	</a:t>
            </a:r>
          </a:p>
          <a:p>
            <a:r>
              <a:rPr lang="en-US" sz="2400" b="1" dirty="0">
                <a:solidFill>
                  <a:schemeClr val="bg1"/>
                </a:solidFill>
                <a:latin typeface="Arial" panose="020B0604020202020204" pitchFamily="34" charset="0"/>
                <a:cs typeface="Arial" panose="020B0604020202020204" pitchFamily="34" charset="0"/>
              </a:rPr>
              <a:t>1 Corinthians</a:t>
            </a:r>
          </a:p>
          <a:p>
            <a:endParaRPr lang="en-US"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Galatians</a:t>
            </a:r>
          </a:p>
          <a:p>
            <a:r>
              <a:rPr lang="en-US" sz="2400" b="1" dirty="0">
                <a:solidFill>
                  <a:schemeClr val="bg1"/>
                </a:solidFill>
                <a:latin typeface="Arial" panose="020B0604020202020204" pitchFamily="34" charset="0"/>
                <a:cs typeface="Arial" panose="020B0604020202020204" pitchFamily="34" charset="0"/>
              </a:rPr>
              <a:t>E</a:t>
            </a:r>
          </a:p>
          <a:p>
            <a:r>
              <a:rPr lang="en-US" sz="2400" b="1" dirty="0">
                <a:solidFill>
                  <a:schemeClr val="bg1"/>
                </a:solidFill>
                <a:latin typeface="Arial" panose="020B0604020202020204" pitchFamily="34" charset="0"/>
                <a:cs typeface="Arial" panose="020B0604020202020204" pitchFamily="34" charset="0"/>
              </a:rPr>
              <a:t>P</a:t>
            </a:r>
          </a:p>
          <a:p>
            <a:r>
              <a:rPr lang="en-US" sz="2400" b="1" dirty="0">
                <a:solidFill>
                  <a:schemeClr val="bg1"/>
                </a:solidFill>
                <a:latin typeface="Arial" panose="020B0604020202020204" pitchFamily="34" charset="0"/>
                <a:cs typeface="Arial" panose="020B0604020202020204" pitchFamily="34" charset="0"/>
              </a:rPr>
              <a:t>C</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Thessalonians</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a:t>
            </a:r>
          </a:p>
          <a:p>
            <a:r>
              <a:rPr lang="en-US" sz="2400" b="1" kern="1200" dirty="0">
                <a:solidFill>
                  <a:schemeClr val="bg1"/>
                </a:solidFill>
                <a:latin typeface="Arial" panose="020B0604020202020204" pitchFamily="34" charset="0"/>
                <a:ea typeface="+mn-ea"/>
                <a:cs typeface="Arial" panose="020B0604020202020204" pitchFamily="34" charset="0"/>
              </a:rPr>
              <a:t>Titus</a:t>
            </a:r>
          </a:p>
          <a:p>
            <a:r>
              <a:rPr lang="en-US" sz="2400" b="1" dirty="0">
                <a:solidFill>
                  <a:schemeClr val="bg1"/>
                </a:solidFill>
                <a:latin typeface="Arial" panose="020B0604020202020204" pitchFamily="34" charset="0"/>
                <a:cs typeface="Arial" panose="020B0604020202020204" pitchFamily="34" charset="0"/>
              </a:rPr>
              <a:t>Ph</a:t>
            </a:r>
            <a:endParaRPr lang="en-US" sz="18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81E4EA7C-7BE6-2538-1C69-93FAC08FCE44}"/>
              </a:ext>
            </a:extLst>
          </p:cNvPr>
          <p:cNvSpPr txBox="1"/>
          <p:nvPr/>
        </p:nvSpPr>
        <p:spPr>
          <a:xfrm>
            <a:off x="6150869" y="1102651"/>
            <a:ext cx="1947129" cy="4801314"/>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(General)</a:t>
            </a:r>
          </a:p>
          <a:p>
            <a:pPr algn="ctr"/>
            <a:r>
              <a:rPr lang="en-US" sz="1400" b="1"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Hebrews (</a:t>
            </a:r>
            <a:r>
              <a:rPr lang="en-US" sz="2400" b="1" dirty="0">
                <a:solidFill>
                  <a:schemeClr val="bg1"/>
                </a:solidFill>
                <a:latin typeface="Arial" panose="020B0604020202020204" pitchFamily="34" charset="0"/>
                <a:cs typeface="Arial" panose="020B0604020202020204" pitchFamily="34" charset="0"/>
              </a:rPr>
              <a:t>?)</a:t>
            </a:r>
          </a:p>
          <a:p>
            <a:r>
              <a:rPr lang="en-US" sz="2400" b="1" kern="1200" dirty="0">
                <a:solidFill>
                  <a:schemeClr val="bg1"/>
                </a:solidFill>
                <a:latin typeface="Arial" panose="020B0604020202020204" pitchFamily="34" charset="0"/>
                <a:cs typeface="Arial" panose="020B0604020202020204" pitchFamily="34" charset="0"/>
              </a:rPr>
              <a:t>James</a:t>
            </a:r>
          </a:p>
          <a:p>
            <a:r>
              <a:rPr lang="en-US" sz="2400" b="1" dirty="0">
                <a:solidFill>
                  <a:schemeClr val="bg1"/>
                </a:solidFill>
                <a:latin typeface="Arial" panose="020B0604020202020204" pitchFamily="34" charset="0"/>
                <a:cs typeface="Arial" panose="020B0604020202020204" pitchFamily="34" charset="0"/>
              </a:rPr>
              <a:t>1 </a:t>
            </a:r>
          </a:p>
          <a:p>
            <a:r>
              <a:rPr lang="en-US" sz="2400" b="1" kern="1200" dirty="0">
                <a:solidFill>
                  <a:schemeClr val="bg1"/>
                </a:solidFill>
                <a:latin typeface="Arial" panose="020B0604020202020204" pitchFamily="34" charset="0"/>
                <a:cs typeface="Arial" panose="020B0604020202020204" pitchFamily="34" charset="0"/>
              </a:rPr>
              <a:t>2 Peter</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a:t>
            </a:r>
          </a:p>
          <a:p>
            <a:r>
              <a:rPr lang="en-US" sz="2400" b="1" kern="1200" dirty="0">
                <a:solidFill>
                  <a:schemeClr val="bg1"/>
                </a:solidFill>
                <a:latin typeface="Arial" panose="020B0604020202020204" pitchFamily="34" charset="0"/>
                <a:cs typeface="Arial" panose="020B0604020202020204" pitchFamily="34" charset="0"/>
              </a:rPr>
              <a:t>3 </a:t>
            </a:r>
          </a:p>
          <a:p>
            <a:r>
              <a:rPr lang="en-US" sz="2400" b="1" dirty="0">
                <a:solidFill>
                  <a:schemeClr val="bg1"/>
                </a:solidFill>
                <a:latin typeface="Arial" panose="020B0604020202020204" pitchFamily="34" charset="0"/>
                <a:cs typeface="Arial" panose="020B0604020202020204" pitchFamily="34" charset="0"/>
              </a:rPr>
              <a:t>Jude</a:t>
            </a:r>
          </a:p>
          <a:p>
            <a:endParaRPr lang="en-US" sz="2400" b="1"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Rev</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164642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EFD4E58-8758-1E19-30EE-11A6120ED55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2EE1EF-3318-BD6D-BD8A-FF2E9B2B2CE6}"/>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FCCC7887-F79C-B434-BAEF-3657C9EFEDF5}"/>
              </a:ext>
            </a:extLst>
          </p:cNvPr>
          <p:cNvSpPr txBox="1"/>
          <p:nvPr/>
        </p:nvSpPr>
        <p:spPr>
          <a:xfrm>
            <a:off x="117567" y="-37458"/>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995B6BCF-F31A-61AC-43E2-C6C85CF1456B}"/>
              </a:ext>
            </a:extLst>
          </p:cNvPr>
          <p:cNvSpPr txBox="1"/>
          <p:nvPr/>
        </p:nvSpPr>
        <p:spPr>
          <a:xfrm>
            <a:off x="346844" y="217139"/>
            <a:ext cx="11445764" cy="830997"/>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Learning the Names of N.T. Books</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F7732D42-E501-E126-A6E6-F7CF90D74E43}"/>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F7732D42-E501-E126-A6E6-F7CF90D74E43}"/>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12050FA4-E755-D552-D053-84F3758796A0}"/>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12050FA4-E755-D552-D053-84F3758796A0}"/>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ACFEA368-1DC2-2A72-079B-18AC5B7A3BC4}"/>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ACFEA368-1DC2-2A72-079B-18AC5B7A3BC4}"/>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7789BD30-E579-F734-72C3-85336CAA3BBC}"/>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7789BD30-E579-F734-72C3-85336CAA3BBC}"/>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07815717-6479-8B31-134E-EFC14F00B125}"/>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07815717-6479-8B31-134E-EFC14F00B125}"/>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FA3E47CB-4461-2501-44B5-3C45F5B7075C}"/>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FA3E47CB-4461-2501-44B5-3C45F5B7075C}"/>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ABC20C3B-426A-DF61-052B-6B4B06B53298}"/>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ABC20C3B-426A-DF61-052B-6B4B06B53298}"/>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824E8165-B97B-D8FD-A143-9DB53D5E2BBA}"/>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824E8165-B97B-D8FD-A143-9DB53D5E2BBA}"/>
                  </a:ext>
                </a:extLst>
              </p:cNvPr>
              <p:cNvPicPr/>
              <p:nvPr/>
            </p:nvPicPr>
            <p:blipFill>
              <a:blip r:embed="rId4"/>
              <a:stretch>
                <a:fillRect/>
              </a:stretch>
            </p:blipFill>
            <p:spPr>
              <a:xfrm>
                <a:off x="14140314" y="3376194"/>
                <a:ext cx="18000" cy="18000"/>
              </a:xfrm>
              <a:prstGeom prst="rect">
                <a:avLst/>
              </a:prstGeom>
            </p:spPr>
          </p:pic>
        </mc:Fallback>
      </mc:AlternateContent>
      <p:sp>
        <p:nvSpPr>
          <p:cNvPr id="2" name="TextBox 1">
            <a:extLst>
              <a:ext uri="{FF2B5EF4-FFF2-40B4-BE49-F238E27FC236}">
                <a16:creationId xmlns:a16="http://schemas.microsoft.com/office/drawing/2014/main" id="{B637D447-F157-ED52-F4E4-C7847D3567A1}"/>
              </a:ext>
            </a:extLst>
          </p:cNvPr>
          <p:cNvSpPr txBox="1"/>
          <p:nvPr/>
        </p:nvSpPr>
        <p:spPr>
          <a:xfrm>
            <a:off x="654581" y="1092649"/>
            <a:ext cx="1947129" cy="2215991"/>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GOSPELS</a:t>
            </a:r>
          </a:p>
          <a:p>
            <a:pPr algn="ctr"/>
            <a:endParaRPr lang="en-US" sz="12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Matthew</a:t>
            </a:r>
          </a:p>
          <a:p>
            <a:r>
              <a:rPr lang="en-US" sz="2400" b="1" kern="1200" dirty="0">
                <a:solidFill>
                  <a:schemeClr val="bg1"/>
                </a:solidFill>
                <a:latin typeface="Arial" panose="020B0604020202020204" pitchFamily="34" charset="0"/>
                <a:cs typeface="Arial" panose="020B0604020202020204" pitchFamily="34" charset="0"/>
              </a:rPr>
              <a:t>Mark</a:t>
            </a:r>
          </a:p>
          <a:p>
            <a:r>
              <a:rPr lang="en-US" sz="2400" b="1" dirty="0">
                <a:solidFill>
                  <a:schemeClr val="bg1"/>
                </a:solidFill>
                <a:latin typeface="Arial" panose="020B0604020202020204" pitchFamily="34" charset="0"/>
                <a:cs typeface="Arial" panose="020B0604020202020204" pitchFamily="34" charset="0"/>
              </a:rPr>
              <a:t>Luke</a:t>
            </a:r>
          </a:p>
          <a:p>
            <a:r>
              <a:rPr lang="en-US" sz="2400" b="1" kern="1200" dirty="0">
                <a:solidFill>
                  <a:schemeClr val="bg1"/>
                </a:solidFill>
                <a:latin typeface="Arial" panose="020B0604020202020204" pitchFamily="34" charset="0"/>
                <a:cs typeface="Arial" panose="020B0604020202020204" pitchFamily="34" charset="0"/>
              </a:rPr>
              <a:t>John</a:t>
            </a:r>
            <a:endParaRPr lang="en-US" sz="1800" kern="1200" dirty="0">
              <a:solidFill>
                <a:schemeClr val="tx1"/>
              </a:solidFill>
              <a:latin typeface="+mn-lt"/>
              <a:ea typeface="+mn-ea"/>
              <a:cs typeface="+mn-cs"/>
            </a:endParaRPr>
          </a:p>
        </p:txBody>
      </p:sp>
      <p:sp>
        <p:nvSpPr>
          <p:cNvPr id="3" name="TextBox 2">
            <a:extLst>
              <a:ext uri="{FF2B5EF4-FFF2-40B4-BE49-F238E27FC236}">
                <a16:creationId xmlns:a16="http://schemas.microsoft.com/office/drawing/2014/main" id="{4AADC26C-CEE7-4725-8CBB-A29697D80687}"/>
              </a:ext>
            </a:extLst>
          </p:cNvPr>
          <p:cNvSpPr txBox="1"/>
          <p:nvPr/>
        </p:nvSpPr>
        <p:spPr>
          <a:xfrm>
            <a:off x="493990" y="4217275"/>
            <a:ext cx="1947128" cy="107721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HISTORY</a:t>
            </a:r>
          </a:p>
          <a:p>
            <a:pPr algn="ctr"/>
            <a:endParaRPr lang="en-US" sz="12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Acts</a:t>
            </a:r>
          </a:p>
        </p:txBody>
      </p:sp>
      <p:sp>
        <p:nvSpPr>
          <p:cNvPr id="5" name="TextBox 4">
            <a:extLst>
              <a:ext uri="{FF2B5EF4-FFF2-40B4-BE49-F238E27FC236}">
                <a16:creationId xmlns:a16="http://schemas.microsoft.com/office/drawing/2014/main" id="{2D9024C5-7D72-D6C0-A96B-AB50B2FA1078}"/>
              </a:ext>
            </a:extLst>
          </p:cNvPr>
          <p:cNvSpPr txBox="1"/>
          <p:nvPr/>
        </p:nvSpPr>
        <p:spPr>
          <a:xfrm>
            <a:off x="3103490" y="1099376"/>
            <a:ext cx="2665608" cy="606319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(Paul’s)</a:t>
            </a:r>
          </a:p>
          <a:p>
            <a:pPr algn="ctr"/>
            <a:r>
              <a:rPr lang="en-US" sz="1200" b="1" dirty="0">
                <a:solidFill>
                  <a:schemeClr val="bg1"/>
                </a:solidFill>
                <a:latin typeface="Arial" panose="020B0604020202020204" pitchFamily="34" charset="0"/>
                <a:cs typeface="Arial" panose="020B0604020202020204" pitchFamily="34" charset="0"/>
              </a:rPr>
              <a:t> </a:t>
            </a:r>
          </a:p>
          <a:p>
            <a:r>
              <a:rPr lang="en-US" sz="2400" b="1" kern="1200" dirty="0">
                <a:solidFill>
                  <a:schemeClr val="bg1"/>
                </a:solidFill>
                <a:latin typeface="Arial" panose="020B0604020202020204" pitchFamily="34" charset="0"/>
                <a:cs typeface="Arial" panose="020B0604020202020204" pitchFamily="34" charset="0"/>
              </a:rPr>
              <a:t>Romans	</a:t>
            </a:r>
          </a:p>
          <a:p>
            <a:r>
              <a:rPr lang="en-US" sz="2400" b="1" dirty="0">
                <a:solidFill>
                  <a:schemeClr val="bg1"/>
                </a:solidFill>
                <a:latin typeface="Arial" panose="020B0604020202020204" pitchFamily="34" charset="0"/>
                <a:cs typeface="Arial" panose="020B0604020202020204" pitchFamily="34" charset="0"/>
              </a:rPr>
              <a:t>1 Corinthians</a:t>
            </a:r>
          </a:p>
          <a:p>
            <a:r>
              <a:rPr lang="en-US" sz="2400" b="1" dirty="0">
                <a:solidFill>
                  <a:schemeClr val="bg1"/>
                </a:solidFill>
                <a:latin typeface="Arial" panose="020B0604020202020204" pitchFamily="34" charset="0"/>
                <a:cs typeface="Arial" panose="020B0604020202020204" pitchFamily="34" charset="0"/>
              </a:rPr>
              <a:t>2 Corinthians</a:t>
            </a:r>
          </a:p>
          <a:p>
            <a:r>
              <a:rPr lang="en-US" sz="2400" b="1" dirty="0">
                <a:solidFill>
                  <a:schemeClr val="bg1"/>
                </a:solidFill>
                <a:latin typeface="Arial" panose="020B0604020202020204" pitchFamily="34" charset="0"/>
                <a:cs typeface="Arial" panose="020B0604020202020204" pitchFamily="34" charset="0"/>
              </a:rPr>
              <a:t>Galatians</a:t>
            </a:r>
          </a:p>
          <a:p>
            <a:r>
              <a:rPr lang="en-US" sz="2400" b="1" dirty="0">
                <a:solidFill>
                  <a:schemeClr val="bg1"/>
                </a:solidFill>
                <a:latin typeface="Arial" panose="020B0604020202020204" pitchFamily="34" charset="0"/>
                <a:cs typeface="Arial" panose="020B0604020202020204" pitchFamily="34" charset="0"/>
              </a:rPr>
              <a:t>Ephesus</a:t>
            </a:r>
          </a:p>
          <a:p>
            <a:r>
              <a:rPr lang="en-US" sz="2400" b="1" dirty="0">
                <a:solidFill>
                  <a:schemeClr val="bg1"/>
                </a:solidFill>
                <a:latin typeface="Arial" panose="020B0604020202020204" pitchFamily="34" charset="0"/>
                <a:cs typeface="Arial" panose="020B0604020202020204" pitchFamily="34" charset="0"/>
              </a:rPr>
              <a:t>Philippians</a:t>
            </a:r>
          </a:p>
          <a:p>
            <a:r>
              <a:rPr lang="en-US" sz="2400" b="1" dirty="0">
                <a:solidFill>
                  <a:schemeClr val="bg1"/>
                </a:solidFill>
                <a:latin typeface="Arial" panose="020B0604020202020204" pitchFamily="34" charset="0"/>
                <a:cs typeface="Arial" panose="020B0604020202020204" pitchFamily="34" charset="0"/>
              </a:rPr>
              <a:t>Colossians</a:t>
            </a:r>
          </a:p>
          <a:p>
            <a:r>
              <a:rPr lang="en-US" sz="2400" b="1" dirty="0">
                <a:solidFill>
                  <a:schemeClr val="bg1"/>
                </a:solidFill>
                <a:latin typeface="Arial" panose="020B0604020202020204" pitchFamily="34" charset="0"/>
                <a:cs typeface="Arial" panose="020B0604020202020204" pitchFamily="34" charset="0"/>
              </a:rPr>
              <a:t>1 Thessalonians</a:t>
            </a:r>
          </a:p>
          <a:p>
            <a:r>
              <a:rPr lang="en-US" sz="2400" b="1" dirty="0">
                <a:solidFill>
                  <a:schemeClr val="bg1"/>
                </a:solidFill>
                <a:latin typeface="Arial" panose="020B0604020202020204" pitchFamily="34" charset="0"/>
                <a:cs typeface="Arial" panose="020B0604020202020204" pitchFamily="34" charset="0"/>
              </a:rPr>
              <a:t>2 Thessalonians</a:t>
            </a:r>
          </a:p>
          <a:p>
            <a:r>
              <a:rPr lang="en-US" sz="2400" b="1" dirty="0">
                <a:solidFill>
                  <a:schemeClr val="bg1"/>
                </a:solidFill>
                <a:latin typeface="Arial" panose="020B0604020202020204" pitchFamily="34" charset="0"/>
                <a:cs typeface="Arial" panose="020B0604020202020204" pitchFamily="34" charset="0"/>
              </a:rPr>
              <a:t>1 Timothy</a:t>
            </a:r>
          </a:p>
          <a:p>
            <a:r>
              <a:rPr lang="en-US" sz="2400" b="1" dirty="0">
                <a:solidFill>
                  <a:schemeClr val="bg1"/>
                </a:solidFill>
                <a:latin typeface="Arial" panose="020B0604020202020204" pitchFamily="34" charset="0"/>
                <a:cs typeface="Arial" panose="020B0604020202020204" pitchFamily="34" charset="0"/>
              </a:rPr>
              <a:t>2 Timothy</a:t>
            </a:r>
          </a:p>
          <a:p>
            <a:r>
              <a:rPr lang="en-US" sz="2400" b="1" kern="1200" dirty="0">
                <a:solidFill>
                  <a:schemeClr val="bg1"/>
                </a:solidFill>
                <a:latin typeface="Arial" panose="020B0604020202020204" pitchFamily="34" charset="0"/>
                <a:ea typeface="+mn-ea"/>
                <a:cs typeface="Arial" panose="020B0604020202020204" pitchFamily="34" charset="0"/>
              </a:rPr>
              <a:t>Titus</a:t>
            </a:r>
          </a:p>
          <a:p>
            <a:r>
              <a:rPr lang="en-US" sz="2400" b="1" dirty="0">
                <a:solidFill>
                  <a:schemeClr val="bg1"/>
                </a:solidFill>
                <a:latin typeface="Arial" panose="020B0604020202020204" pitchFamily="34" charset="0"/>
                <a:cs typeface="Arial" panose="020B0604020202020204" pitchFamily="34" charset="0"/>
              </a:rPr>
              <a:t>Philemon</a:t>
            </a:r>
            <a:endParaRPr lang="en-US" sz="18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1739341F-D75B-1030-CF3E-7744E4303A9F}"/>
              </a:ext>
            </a:extLst>
          </p:cNvPr>
          <p:cNvSpPr txBox="1"/>
          <p:nvPr/>
        </p:nvSpPr>
        <p:spPr>
          <a:xfrm>
            <a:off x="6150869" y="1102651"/>
            <a:ext cx="1947129" cy="4801314"/>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(General)</a:t>
            </a:r>
          </a:p>
          <a:p>
            <a:pPr algn="ctr"/>
            <a:r>
              <a:rPr lang="en-US" sz="1400" b="1"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Hebrews (</a:t>
            </a:r>
            <a:r>
              <a:rPr lang="en-US" sz="2400" b="1" dirty="0">
                <a:solidFill>
                  <a:schemeClr val="bg1"/>
                </a:solidFill>
                <a:latin typeface="Arial" panose="020B0604020202020204" pitchFamily="34" charset="0"/>
                <a:cs typeface="Arial" panose="020B0604020202020204" pitchFamily="34" charset="0"/>
              </a:rPr>
              <a:t>?)</a:t>
            </a:r>
          </a:p>
          <a:p>
            <a:r>
              <a:rPr lang="en-US" sz="2400" b="1" kern="1200" dirty="0">
                <a:solidFill>
                  <a:schemeClr val="bg1"/>
                </a:solidFill>
                <a:latin typeface="Arial" panose="020B0604020202020204" pitchFamily="34" charset="0"/>
                <a:cs typeface="Arial" panose="020B0604020202020204" pitchFamily="34" charset="0"/>
              </a:rPr>
              <a:t>James</a:t>
            </a:r>
          </a:p>
          <a:p>
            <a:r>
              <a:rPr lang="en-US" sz="2400" b="1" dirty="0">
                <a:solidFill>
                  <a:schemeClr val="bg1"/>
                </a:solidFill>
                <a:latin typeface="Arial" panose="020B0604020202020204" pitchFamily="34" charset="0"/>
                <a:cs typeface="Arial" panose="020B0604020202020204" pitchFamily="34" charset="0"/>
              </a:rPr>
              <a:t>1 Peter</a:t>
            </a:r>
          </a:p>
          <a:p>
            <a:r>
              <a:rPr lang="en-US" sz="2400" b="1" kern="1200" dirty="0">
                <a:solidFill>
                  <a:schemeClr val="bg1"/>
                </a:solidFill>
                <a:latin typeface="Arial" panose="020B0604020202020204" pitchFamily="34" charset="0"/>
                <a:cs typeface="Arial" panose="020B0604020202020204" pitchFamily="34" charset="0"/>
              </a:rPr>
              <a:t>2 Peter</a:t>
            </a:r>
          </a:p>
          <a:p>
            <a:r>
              <a:rPr lang="en-US" sz="2400" b="1" dirty="0">
                <a:solidFill>
                  <a:schemeClr val="bg1"/>
                </a:solidFill>
                <a:latin typeface="Arial" panose="020B0604020202020204" pitchFamily="34" charset="0"/>
                <a:cs typeface="Arial" panose="020B0604020202020204" pitchFamily="34" charset="0"/>
              </a:rPr>
              <a:t>1 John</a:t>
            </a:r>
          </a:p>
          <a:p>
            <a:r>
              <a:rPr lang="en-US" sz="2400" b="1" dirty="0">
                <a:solidFill>
                  <a:schemeClr val="bg1"/>
                </a:solidFill>
                <a:latin typeface="Arial" panose="020B0604020202020204" pitchFamily="34" charset="0"/>
                <a:cs typeface="Arial" panose="020B0604020202020204" pitchFamily="34" charset="0"/>
              </a:rPr>
              <a:t>2 John</a:t>
            </a:r>
          </a:p>
          <a:p>
            <a:r>
              <a:rPr lang="en-US" sz="2400" b="1" kern="1200" dirty="0">
                <a:solidFill>
                  <a:schemeClr val="bg1"/>
                </a:solidFill>
                <a:latin typeface="Arial" panose="020B0604020202020204" pitchFamily="34" charset="0"/>
                <a:cs typeface="Arial" panose="020B0604020202020204" pitchFamily="34" charset="0"/>
              </a:rPr>
              <a:t>3 John</a:t>
            </a:r>
          </a:p>
          <a:p>
            <a:r>
              <a:rPr lang="en-US" sz="2400" b="1" dirty="0">
                <a:solidFill>
                  <a:schemeClr val="bg1"/>
                </a:solidFill>
                <a:latin typeface="Arial" panose="020B0604020202020204" pitchFamily="34" charset="0"/>
                <a:cs typeface="Arial" panose="020B0604020202020204" pitchFamily="34" charset="0"/>
              </a:rPr>
              <a:t>Jude</a:t>
            </a:r>
          </a:p>
          <a:p>
            <a:endParaRPr lang="en-US" sz="2400" b="1"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Revelation</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100899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FBA6A66-CFB2-C1D9-C59A-86EBDFCA193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0BA7A9E-2B56-23DA-B0CC-79B306451679}"/>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3C1381F5-09BE-F8F4-2739-84E82F9C7D42}"/>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CD89AA8F-A343-21D9-258C-E63CFAFB9F1C}"/>
              </a:ext>
            </a:extLst>
          </p:cNvPr>
          <p:cNvSpPr txBox="1"/>
          <p:nvPr/>
        </p:nvSpPr>
        <p:spPr>
          <a:xfrm>
            <a:off x="548639" y="390565"/>
            <a:ext cx="11011990" cy="2354491"/>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Topics Already Discussed</a:t>
            </a:r>
            <a:endParaRPr lang="en-US" sz="48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First century churches serve as models for developing churches in our day. Jesus’ will was for the church to NEVER change</a:t>
            </a:r>
          </a:p>
          <a:p>
            <a:pPr marL="339725" marR="0" indent="-339725" algn="just">
              <a:spcBef>
                <a:spcPts val="0"/>
              </a:spcBef>
              <a:spcAft>
                <a:spcPts val="1200"/>
              </a:spcAft>
              <a:buFont typeface="Arial" panose="020B0604020202020204" pitchFamily="34" charset="0"/>
              <a:buChar char="•"/>
              <a:tabLst>
                <a:tab pos="287338" algn="l"/>
                <a:tab pos="4402138" algn="l"/>
              </a:tabLst>
            </a:pPr>
            <a:endPar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9A6A514A-7903-C01A-4E8B-BFA1FBC91D36}"/>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9A6A514A-7903-C01A-4E8B-BFA1FBC91D36}"/>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342E2357-0825-AF0C-183C-D04315AC7D43}"/>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342E2357-0825-AF0C-183C-D04315AC7D43}"/>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9FF6B8A5-C40B-22EF-445A-7CC344BB3E38}"/>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9FF6B8A5-C40B-22EF-445A-7CC344BB3E38}"/>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6799B30F-7ADE-60B3-0DB9-3A96783375D9}"/>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6799B30F-7ADE-60B3-0DB9-3A96783375D9}"/>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CE593E9A-6853-F61E-848C-9EA9D52B38A3}"/>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CE593E9A-6853-F61E-848C-9EA9D52B38A3}"/>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B202A257-6676-A01A-7818-79A56D4CABE5}"/>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B202A257-6676-A01A-7818-79A56D4CABE5}"/>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31362FE8-A7FF-49D1-FBFE-678F7D9D0943}"/>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31362FE8-A7FF-49D1-FBFE-678F7D9D0943}"/>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DD5A3BB3-567B-1478-90B0-6CE3FAEB9D92}"/>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DD5A3BB3-567B-1478-90B0-6CE3FAEB9D92}"/>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4068588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1711187-B3FE-8907-96D1-418FA88BAD8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71116A-5EF4-1389-8318-47873666C185}"/>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831C5788-B470-ED8A-7225-62AE09F191BD}"/>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B9D1B26F-6A14-C705-2414-54D3B9EC00ED}"/>
              </a:ext>
            </a:extLst>
          </p:cNvPr>
          <p:cNvSpPr txBox="1"/>
          <p:nvPr/>
        </p:nvSpPr>
        <p:spPr>
          <a:xfrm>
            <a:off x="548639" y="390565"/>
            <a:ext cx="11011990" cy="4078039"/>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Topics Already Discussed</a:t>
            </a:r>
            <a:endParaRPr lang="en-US" sz="48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First century churches serve as models for developing churches in our day. Jesus’ will was for the church to NEVER change</a:t>
            </a: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This study,  instead of looking at the books in the order they are found in the NT, looked at the books in the order of Paul’s missionary journey. In his first journey Paul went to the area of Galatia. We used Galatians to set the tone for the background of the first century churches and the common problems they all faced. </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22BD206A-E603-CAF1-F8C3-243AF4342F1F}"/>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22BD206A-E603-CAF1-F8C3-243AF4342F1F}"/>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AE5676BF-F366-6F38-F69B-C97AF134ED1A}"/>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AE5676BF-F366-6F38-F69B-C97AF134ED1A}"/>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AFADC0C7-68FF-5716-596A-62CE532B43C3}"/>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AFADC0C7-68FF-5716-596A-62CE532B43C3}"/>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283D3F63-8055-718D-63E3-BDE3BA373480}"/>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283D3F63-8055-718D-63E3-BDE3BA373480}"/>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CABC67EA-A55E-43D5-177D-BCB34B06DD49}"/>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CABC67EA-A55E-43D5-177D-BCB34B06DD49}"/>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A74B7025-CE1B-0510-B28B-361420AD7FCE}"/>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A74B7025-CE1B-0510-B28B-361420AD7FCE}"/>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9F0E84E3-6AA1-667E-94F3-32F6869C10FB}"/>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9F0E84E3-6AA1-667E-94F3-32F6869C10FB}"/>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1598DBB8-E0F8-C235-222B-62D4E89F2C54}"/>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1598DBB8-E0F8-C235-222B-62D4E89F2C54}"/>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1660328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3587</TotalTime>
  <Words>2947</Words>
  <Application>Microsoft Office PowerPoint</Application>
  <PresentationFormat>Widescreen</PresentationFormat>
  <Paragraphs>1163</Paragraphs>
  <Slides>42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Jenkins</dc:creator>
  <cp:lastModifiedBy>Cindy Nelson</cp:lastModifiedBy>
  <cp:revision>26</cp:revision>
  <cp:lastPrinted>2025-01-05T12:24:26Z</cp:lastPrinted>
  <dcterms:created xsi:type="dcterms:W3CDTF">2024-08-28T15:31:31Z</dcterms:created>
  <dcterms:modified xsi:type="dcterms:W3CDTF">2025-01-06T19:32:59Z</dcterms:modified>
</cp:coreProperties>
</file>