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6" r:id="rId4"/>
  </p:sldMasterIdLst>
  <p:notesMasterIdLst>
    <p:notesMasterId r:id="rId13"/>
  </p:notesMasterIdLst>
  <p:handoutMasterIdLst>
    <p:handoutMasterId r:id="rId14"/>
  </p:handoutMasterIdLst>
  <p:sldIdLst>
    <p:sldId id="334" r:id="rId5"/>
    <p:sldId id="378" r:id="rId6"/>
    <p:sldId id="373" r:id="rId7"/>
    <p:sldId id="374" r:id="rId8"/>
    <p:sldId id="368" r:id="rId9"/>
    <p:sldId id="375" r:id="rId10"/>
    <p:sldId id="376" r:id="rId11"/>
    <p:sldId id="37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C76C83-9204-41A4-A4E8-2E0AB01D840C}" v="3214" dt="2025-01-08T12:48:36.470"/>
  </p1510:revLst>
</p1510:revInfo>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4" autoAdjust="0"/>
    <p:restoredTop sz="84967" autoAdjust="0"/>
  </p:normalViewPr>
  <p:slideViewPr>
    <p:cSldViewPr snapToGrid="0">
      <p:cViewPr varScale="1">
        <p:scale>
          <a:sx n="68" d="100"/>
          <a:sy n="68" d="100"/>
        </p:scale>
        <p:origin x="78" y="690"/>
      </p:cViewPr>
      <p:guideLst>
        <p:guide orient="horz" pos="1392"/>
        <p:guide pos="7056"/>
        <p:guide orient="horz" pos="3168"/>
      </p:guideLst>
    </p:cSldViewPr>
  </p:slideViewPr>
  <p:outlineViewPr>
    <p:cViewPr>
      <p:scale>
        <a:sx n="33" d="100"/>
        <a:sy n="33" d="100"/>
      </p:scale>
      <p:origin x="0" y="-110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Watson" userId="e5e577014c15fc33" providerId="LiveId" clId="{2CCAFBC0-EC30-4BA5-9019-406A301062C5}"/>
    <pc:docChg chg="undo custSel delSld modSld sldOrd">
      <pc:chgData name="Richard Watson" userId="e5e577014c15fc33" providerId="LiveId" clId="{2CCAFBC0-EC30-4BA5-9019-406A301062C5}" dt="2024-11-30T15:43:00.937" v="2377" actId="6549"/>
      <pc:docMkLst>
        <pc:docMk/>
      </pc:docMkLst>
      <pc:sldChg chg="modSp mod">
        <pc:chgData name="Richard Watson" userId="e5e577014c15fc33" providerId="LiveId" clId="{2CCAFBC0-EC30-4BA5-9019-406A301062C5}" dt="2024-11-30T14:19:37.680" v="2356" actId="20577"/>
        <pc:sldMkLst>
          <pc:docMk/>
          <pc:sldMk cId="4273949180" sldId="349"/>
        </pc:sldMkLst>
      </pc:sldChg>
      <pc:sldChg chg="addSp delSp modSp mod ord modAnim">
        <pc:chgData name="Richard Watson" userId="e5e577014c15fc33" providerId="LiveId" clId="{2CCAFBC0-EC30-4BA5-9019-406A301062C5}" dt="2024-11-30T15:03:58.128" v="2376"/>
        <pc:sldMkLst>
          <pc:docMk/>
          <pc:sldMk cId="358323504" sldId="352"/>
        </pc:sldMkLst>
      </pc:sldChg>
      <pc:sldChg chg="modSp mod modAnim">
        <pc:chgData name="Richard Watson" userId="e5e577014c15fc33" providerId="LiveId" clId="{2CCAFBC0-EC30-4BA5-9019-406A301062C5}" dt="2024-11-30T14:21:23.375" v="2357"/>
        <pc:sldMkLst>
          <pc:docMk/>
          <pc:sldMk cId="1550475502" sldId="353"/>
        </pc:sldMkLst>
      </pc:sldChg>
      <pc:sldChg chg="del">
        <pc:chgData name="Richard Watson" userId="e5e577014c15fc33" providerId="LiveId" clId="{2CCAFBC0-EC30-4BA5-9019-406A301062C5}" dt="2024-11-30T14:18:37.510" v="2315" actId="2696"/>
        <pc:sldMkLst>
          <pc:docMk/>
          <pc:sldMk cId="115569624" sldId="354"/>
        </pc:sldMkLst>
      </pc:sldChg>
      <pc:sldChg chg="modSp mod">
        <pc:chgData name="Richard Watson" userId="e5e577014c15fc33" providerId="LiveId" clId="{2CCAFBC0-EC30-4BA5-9019-406A301062C5}" dt="2024-11-28T21:57:55.845" v="36" actId="20577"/>
        <pc:sldMkLst>
          <pc:docMk/>
          <pc:sldMk cId="3640771829" sldId="356"/>
        </pc:sldMkLst>
      </pc:sldChg>
      <pc:sldChg chg="del">
        <pc:chgData name="Richard Watson" userId="e5e577014c15fc33" providerId="LiveId" clId="{2CCAFBC0-EC30-4BA5-9019-406A301062C5}" dt="2024-11-30T14:18:47.886" v="2317" actId="2696"/>
        <pc:sldMkLst>
          <pc:docMk/>
          <pc:sldMk cId="410963482" sldId="358"/>
        </pc:sldMkLst>
      </pc:sldChg>
      <pc:sldChg chg="del">
        <pc:chgData name="Richard Watson" userId="e5e577014c15fc33" providerId="LiveId" clId="{2CCAFBC0-EC30-4BA5-9019-406A301062C5}" dt="2024-11-28T21:59:47.075" v="48" actId="2696"/>
        <pc:sldMkLst>
          <pc:docMk/>
          <pc:sldMk cId="1214939389" sldId="359"/>
        </pc:sldMkLst>
      </pc:sldChg>
      <pc:sldChg chg="modSp mod modAnim">
        <pc:chgData name="Richard Watson" userId="e5e577014c15fc33" providerId="LiveId" clId="{2CCAFBC0-EC30-4BA5-9019-406A301062C5}" dt="2024-11-30T14:28:31.768" v="2374" actId="6549"/>
        <pc:sldMkLst>
          <pc:docMk/>
          <pc:sldMk cId="3619128695" sldId="360"/>
        </pc:sldMkLst>
      </pc:sldChg>
      <pc:sldChg chg="modSp mod modAnim">
        <pc:chgData name="Richard Watson" userId="e5e577014c15fc33" providerId="LiveId" clId="{2CCAFBC0-EC30-4BA5-9019-406A301062C5}" dt="2024-11-30T14:27:34.323" v="2373" actId="6549"/>
        <pc:sldMkLst>
          <pc:docMk/>
          <pc:sldMk cId="3820226831" sldId="361"/>
        </pc:sldMkLst>
      </pc:sldChg>
      <pc:sldChg chg="addSp modSp mod modAnim">
        <pc:chgData name="Richard Watson" userId="e5e577014c15fc33" providerId="LiveId" clId="{2CCAFBC0-EC30-4BA5-9019-406A301062C5}" dt="2024-11-30T14:23:36.582" v="2365"/>
        <pc:sldMkLst>
          <pc:docMk/>
          <pc:sldMk cId="96263404" sldId="362"/>
        </pc:sldMkLst>
      </pc:sldChg>
      <pc:sldChg chg="addSp modSp mod modAnim">
        <pc:chgData name="Richard Watson" userId="e5e577014c15fc33" providerId="LiveId" clId="{2CCAFBC0-EC30-4BA5-9019-406A301062C5}" dt="2024-11-30T15:43:00.937" v="2377" actId="6549"/>
        <pc:sldMkLst>
          <pc:docMk/>
          <pc:sldMk cId="1817819857" sldId="363"/>
        </pc:sldMkLst>
      </pc:sldChg>
      <pc:sldChg chg="addSp delSp modSp mod modAnim">
        <pc:chgData name="Richard Watson" userId="e5e577014c15fc33" providerId="LiveId" clId="{2CCAFBC0-EC30-4BA5-9019-406A301062C5}" dt="2024-11-30T14:18:19.008" v="2313" actId="14861"/>
        <pc:sldMkLst>
          <pc:docMk/>
          <pc:sldMk cId="3230527131" sldId="364"/>
        </pc:sldMkLst>
      </pc:sldChg>
      <pc:sldChg chg="del">
        <pc:chgData name="Richard Watson" userId="e5e577014c15fc33" providerId="LiveId" clId="{2CCAFBC0-EC30-4BA5-9019-406A301062C5}" dt="2024-11-30T14:18:33.260" v="2314" actId="2696"/>
        <pc:sldMkLst>
          <pc:docMk/>
          <pc:sldMk cId="4200524052" sldId="365"/>
        </pc:sldMkLst>
      </pc:sldChg>
      <pc:sldChg chg="del">
        <pc:chgData name="Richard Watson" userId="e5e577014c15fc33" providerId="LiveId" clId="{2CCAFBC0-EC30-4BA5-9019-406A301062C5}" dt="2024-11-30T14:18:52.248" v="2318" actId="2696"/>
        <pc:sldMkLst>
          <pc:docMk/>
          <pc:sldMk cId="2857206269" sldId="366"/>
        </pc:sldMkLst>
      </pc:sldChg>
      <pc:sldChg chg="del">
        <pc:chgData name="Richard Watson" userId="e5e577014c15fc33" providerId="LiveId" clId="{2CCAFBC0-EC30-4BA5-9019-406A301062C5}" dt="2024-11-30T14:18:56.377" v="2319" actId="2696"/>
        <pc:sldMkLst>
          <pc:docMk/>
          <pc:sldMk cId="1547459910" sldId="367"/>
        </pc:sldMkLst>
      </pc:sldChg>
      <pc:sldChg chg="del">
        <pc:chgData name="Richard Watson" userId="e5e577014c15fc33" providerId="LiveId" clId="{2CCAFBC0-EC30-4BA5-9019-406A301062C5}" dt="2024-11-30T14:18:41.621" v="2316" actId="2696"/>
        <pc:sldMkLst>
          <pc:docMk/>
          <pc:sldMk cId="738781211" sldId="368"/>
        </pc:sldMkLst>
      </pc:sldChg>
      <pc:sldChg chg="del">
        <pc:chgData name="Richard Watson" userId="e5e577014c15fc33" providerId="LiveId" clId="{2CCAFBC0-EC30-4BA5-9019-406A301062C5}" dt="2024-11-30T14:18:59.576" v="2320" actId="2696"/>
        <pc:sldMkLst>
          <pc:docMk/>
          <pc:sldMk cId="395102975" sldId="369"/>
        </pc:sldMkLst>
      </pc:sldChg>
    </pc:docChg>
  </pc:docChgLst>
  <pc:docChgLst>
    <pc:chgData name="Richard Watson" userId="e5e577014c15fc33" providerId="LiveId" clId="{77C76C83-9204-41A4-A4E8-2E0AB01D840C}"/>
    <pc:docChg chg="undo custSel addSld delSld modSld">
      <pc:chgData name="Richard Watson" userId="e5e577014c15fc33" providerId="LiveId" clId="{77C76C83-9204-41A4-A4E8-2E0AB01D840C}" dt="2025-01-08T12:48:36.470" v="3915" actId="6549"/>
      <pc:docMkLst>
        <pc:docMk/>
      </pc:docMkLst>
      <pc:sldChg chg="del">
        <pc:chgData name="Richard Watson" userId="e5e577014c15fc33" providerId="LiveId" clId="{77C76C83-9204-41A4-A4E8-2E0AB01D840C}" dt="2025-01-06T22:19:04.695" v="3503" actId="47"/>
        <pc:sldMkLst>
          <pc:docMk/>
          <pc:sldMk cId="4273949180" sldId="349"/>
        </pc:sldMkLst>
      </pc:sldChg>
      <pc:sldChg chg="modSp del mod modAnim">
        <pc:chgData name="Richard Watson" userId="e5e577014c15fc33" providerId="LiveId" clId="{77C76C83-9204-41A4-A4E8-2E0AB01D840C}" dt="2025-01-06T22:28:46.656" v="3878" actId="2696"/>
        <pc:sldMkLst>
          <pc:docMk/>
          <pc:sldMk cId="96263404" sldId="362"/>
        </pc:sldMkLst>
      </pc:sldChg>
      <pc:sldChg chg="addSp delSp modSp mod modClrScheme chgLayout">
        <pc:chgData name="Richard Watson" userId="e5e577014c15fc33" providerId="LiveId" clId="{77C76C83-9204-41A4-A4E8-2E0AB01D840C}" dt="2025-01-08T12:47:35.283" v="3905" actId="20577"/>
        <pc:sldMkLst>
          <pc:docMk/>
          <pc:sldMk cId="1326069512" sldId="368"/>
        </pc:sldMkLst>
        <pc:spChg chg="mod">
          <ac:chgData name="Richard Watson" userId="e5e577014c15fc33" providerId="LiveId" clId="{77C76C83-9204-41A4-A4E8-2E0AB01D840C}" dt="2025-01-08T12:47:35.283" v="3905" actId="20577"/>
          <ac:spMkLst>
            <pc:docMk/>
            <pc:sldMk cId="1326069512" sldId="368"/>
            <ac:spMk id="2" creationId="{BA9AB7DE-0114-F4EC-A40F-CA2A8F09FF64}"/>
          </ac:spMkLst>
        </pc:spChg>
        <pc:spChg chg="add mod">
          <ac:chgData name="Richard Watson" userId="e5e577014c15fc33" providerId="LiveId" clId="{77C76C83-9204-41A4-A4E8-2E0AB01D840C}" dt="2025-01-06T22:27:27.156" v="3876" actId="1076"/>
          <ac:spMkLst>
            <pc:docMk/>
            <pc:sldMk cId="1326069512" sldId="368"/>
            <ac:spMk id="12" creationId="{CAF7CD55-68AC-23D3-B385-ABB24B3650A0}"/>
          </ac:spMkLst>
        </pc:spChg>
        <pc:spChg chg="add mod">
          <ac:chgData name="Richard Watson" userId="e5e577014c15fc33" providerId="LiveId" clId="{77C76C83-9204-41A4-A4E8-2E0AB01D840C}" dt="2025-01-04T18:54:59.029" v="141" actId="207"/>
          <ac:spMkLst>
            <pc:docMk/>
            <pc:sldMk cId="1326069512" sldId="368"/>
            <ac:spMk id="13" creationId="{B843C7AE-1B4A-871F-3733-AA7E6F5036DD}"/>
          </ac:spMkLst>
        </pc:spChg>
        <pc:spChg chg="add mod">
          <ac:chgData name="Richard Watson" userId="e5e577014c15fc33" providerId="LiveId" clId="{77C76C83-9204-41A4-A4E8-2E0AB01D840C}" dt="2025-01-04T18:56:33.530" v="157" actId="14100"/>
          <ac:spMkLst>
            <pc:docMk/>
            <pc:sldMk cId="1326069512" sldId="368"/>
            <ac:spMk id="20" creationId="{979564C5-AAAA-0FEA-BCCD-37CBE33481F5}"/>
          </ac:spMkLst>
        </pc:spChg>
        <pc:picChg chg="add mod">
          <ac:chgData name="Richard Watson" userId="e5e577014c15fc33" providerId="LiveId" clId="{77C76C83-9204-41A4-A4E8-2E0AB01D840C}" dt="2025-01-04T18:56:17.228" v="156" actId="1076"/>
          <ac:picMkLst>
            <pc:docMk/>
            <pc:sldMk cId="1326069512" sldId="368"/>
            <ac:picMk id="11" creationId="{CE8B948C-CF4F-3781-9901-56BE8E62C295}"/>
          </ac:picMkLst>
        </pc:picChg>
        <pc:cxnChg chg="add mod">
          <ac:chgData name="Richard Watson" userId="e5e577014c15fc33" providerId="LiveId" clId="{77C76C83-9204-41A4-A4E8-2E0AB01D840C}" dt="2025-01-06T22:27:34.987" v="3877" actId="14100"/>
          <ac:cxnSpMkLst>
            <pc:docMk/>
            <pc:sldMk cId="1326069512" sldId="368"/>
            <ac:cxnSpMk id="16" creationId="{18FE53B0-2500-2B1E-3EB6-DB23910A6D02}"/>
          </ac:cxnSpMkLst>
        </pc:cxnChg>
        <pc:cxnChg chg="add mod">
          <ac:chgData name="Richard Watson" userId="e5e577014c15fc33" providerId="LiveId" clId="{77C76C83-9204-41A4-A4E8-2E0AB01D840C}" dt="2025-01-04T19:08:02.820" v="176" actId="692"/>
          <ac:cxnSpMkLst>
            <pc:docMk/>
            <pc:sldMk cId="1326069512" sldId="368"/>
            <ac:cxnSpMk id="22" creationId="{16EDABCD-FF04-0E53-7A4E-AE1CF1849E34}"/>
          </ac:cxnSpMkLst>
        </pc:cxnChg>
      </pc:sldChg>
      <pc:sldChg chg="del">
        <pc:chgData name="Richard Watson" userId="e5e577014c15fc33" providerId="LiveId" clId="{77C76C83-9204-41A4-A4E8-2E0AB01D840C}" dt="2025-01-06T22:18:55.395" v="3501" actId="47"/>
        <pc:sldMkLst>
          <pc:docMk/>
          <pc:sldMk cId="1377908828" sldId="370"/>
        </pc:sldMkLst>
      </pc:sldChg>
      <pc:sldChg chg="del">
        <pc:chgData name="Richard Watson" userId="e5e577014c15fc33" providerId="LiveId" clId="{77C76C83-9204-41A4-A4E8-2E0AB01D840C}" dt="2025-01-06T22:19:02.702" v="3502" actId="47"/>
        <pc:sldMkLst>
          <pc:docMk/>
          <pc:sldMk cId="241674670" sldId="372"/>
        </pc:sldMkLst>
      </pc:sldChg>
      <pc:sldChg chg="addSp delSp modSp add mod modAnim">
        <pc:chgData name="Richard Watson" userId="e5e577014c15fc33" providerId="LiveId" clId="{77C76C83-9204-41A4-A4E8-2E0AB01D840C}" dt="2025-01-04T19:20:36.162" v="502"/>
        <pc:sldMkLst>
          <pc:docMk/>
          <pc:sldMk cId="4029693621" sldId="373"/>
        </pc:sldMkLst>
        <pc:spChg chg="add mod">
          <ac:chgData name="Richard Watson" userId="e5e577014c15fc33" providerId="LiveId" clId="{77C76C83-9204-41A4-A4E8-2E0AB01D840C}" dt="2025-01-04T19:19:18.948" v="456" actId="1076"/>
          <ac:spMkLst>
            <pc:docMk/>
            <pc:sldMk cId="4029693621" sldId="373"/>
            <ac:spMk id="4" creationId="{71AA16C4-0D8A-51CD-C685-03738E763207}"/>
          </ac:spMkLst>
        </pc:spChg>
        <pc:spChg chg="add mod">
          <ac:chgData name="Richard Watson" userId="e5e577014c15fc33" providerId="LiveId" clId="{77C76C83-9204-41A4-A4E8-2E0AB01D840C}" dt="2025-01-04T19:14:04.318" v="206" actId="1076"/>
          <ac:spMkLst>
            <pc:docMk/>
            <pc:sldMk cId="4029693621" sldId="373"/>
            <ac:spMk id="5" creationId="{584FBAAC-112C-023B-84E7-2F1A172C09D7}"/>
          </ac:spMkLst>
        </pc:spChg>
      </pc:sldChg>
      <pc:sldChg chg="modSp add mod modAnim">
        <pc:chgData name="Richard Watson" userId="e5e577014c15fc33" providerId="LiveId" clId="{77C76C83-9204-41A4-A4E8-2E0AB01D840C}" dt="2025-01-04T19:25:24.605" v="691" actId="1076"/>
        <pc:sldMkLst>
          <pc:docMk/>
          <pc:sldMk cId="1484349140" sldId="374"/>
        </pc:sldMkLst>
        <pc:spChg chg="mod">
          <ac:chgData name="Richard Watson" userId="e5e577014c15fc33" providerId="LiveId" clId="{77C76C83-9204-41A4-A4E8-2E0AB01D840C}" dt="2025-01-04T19:25:24.605" v="691" actId="1076"/>
          <ac:spMkLst>
            <pc:docMk/>
            <pc:sldMk cId="1484349140" sldId="374"/>
            <ac:spMk id="4" creationId="{15ECF8D8-5B8F-AD30-9402-BD4B1FAA79FF}"/>
          </ac:spMkLst>
        </pc:spChg>
      </pc:sldChg>
      <pc:sldChg chg="new del">
        <pc:chgData name="Richard Watson" userId="e5e577014c15fc33" providerId="LiveId" clId="{77C76C83-9204-41A4-A4E8-2E0AB01D840C}" dt="2025-01-04T19:19:53.091" v="498" actId="47"/>
        <pc:sldMkLst>
          <pc:docMk/>
          <pc:sldMk cId="2137372184" sldId="374"/>
        </pc:sldMkLst>
      </pc:sldChg>
      <pc:sldChg chg="new del">
        <pc:chgData name="Richard Watson" userId="e5e577014c15fc33" providerId="LiveId" clId="{77C76C83-9204-41A4-A4E8-2E0AB01D840C}" dt="2025-01-04T19:19:53.091" v="498" actId="47"/>
        <pc:sldMkLst>
          <pc:docMk/>
          <pc:sldMk cId="2323196866" sldId="375"/>
        </pc:sldMkLst>
      </pc:sldChg>
      <pc:sldChg chg="modSp add mod modAnim">
        <pc:chgData name="Richard Watson" userId="e5e577014c15fc33" providerId="LiveId" clId="{77C76C83-9204-41A4-A4E8-2E0AB01D840C}" dt="2025-01-08T12:47:43.976" v="3908" actId="20577"/>
        <pc:sldMkLst>
          <pc:docMk/>
          <pc:sldMk cId="4116644104" sldId="375"/>
        </pc:sldMkLst>
        <pc:spChg chg="mod">
          <ac:chgData name="Richard Watson" userId="e5e577014c15fc33" providerId="LiveId" clId="{77C76C83-9204-41A4-A4E8-2E0AB01D840C}" dt="2025-01-08T12:47:43.976" v="3908" actId="20577"/>
          <ac:spMkLst>
            <pc:docMk/>
            <pc:sldMk cId="4116644104" sldId="375"/>
            <ac:spMk id="2" creationId="{CEB64475-F47C-6EFF-6EE6-C21CAD93A593}"/>
          </ac:spMkLst>
        </pc:spChg>
        <pc:spChg chg="mod">
          <ac:chgData name="Richard Watson" userId="e5e577014c15fc33" providerId="LiveId" clId="{77C76C83-9204-41A4-A4E8-2E0AB01D840C}" dt="2025-01-06T22:28:59.970" v="3880" actId="113"/>
          <ac:spMkLst>
            <pc:docMk/>
            <pc:sldMk cId="4116644104" sldId="375"/>
            <ac:spMk id="4" creationId="{AA1B9F37-BC20-36FE-4464-AFD5BF842C80}"/>
          </ac:spMkLst>
        </pc:spChg>
      </pc:sldChg>
      <pc:sldChg chg="new del">
        <pc:chgData name="Richard Watson" userId="e5e577014c15fc33" providerId="LiveId" clId="{77C76C83-9204-41A4-A4E8-2E0AB01D840C}" dt="2025-01-04T19:19:53.091" v="498" actId="47"/>
        <pc:sldMkLst>
          <pc:docMk/>
          <pc:sldMk cId="1443429337" sldId="376"/>
        </pc:sldMkLst>
      </pc:sldChg>
      <pc:sldChg chg="modSp add mod modAnim">
        <pc:chgData name="Richard Watson" userId="e5e577014c15fc33" providerId="LiveId" clId="{77C76C83-9204-41A4-A4E8-2E0AB01D840C}" dt="2025-01-08T12:47:50.667" v="3911" actId="20577"/>
        <pc:sldMkLst>
          <pc:docMk/>
          <pc:sldMk cId="3424752133" sldId="376"/>
        </pc:sldMkLst>
        <pc:spChg chg="mod">
          <ac:chgData name="Richard Watson" userId="e5e577014c15fc33" providerId="LiveId" clId="{77C76C83-9204-41A4-A4E8-2E0AB01D840C}" dt="2025-01-08T12:47:50.667" v="3911" actId="20577"/>
          <ac:spMkLst>
            <pc:docMk/>
            <pc:sldMk cId="3424752133" sldId="376"/>
            <ac:spMk id="2" creationId="{2AA0551F-823C-8436-386F-E49BF68BADB0}"/>
          </ac:spMkLst>
        </pc:spChg>
        <pc:spChg chg="mod">
          <ac:chgData name="Richard Watson" userId="e5e577014c15fc33" providerId="LiveId" clId="{77C76C83-9204-41A4-A4E8-2E0AB01D840C}" dt="2025-01-06T22:29:12.122" v="3881" actId="113"/>
          <ac:spMkLst>
            <pc:docMk/>
            <pc:sldMk cId="3424752133" sldId="376"/>
            <ac:spMk id="4" creationId="{C7409EF5-1834-A69F-197A-00C99CB1DE00}"/>
          </ac:spMkLst>
        </pc:spChg>
      </pc:sldChg>
      <pc:sldChg chg="new del">
        <pc:chgData name="Richard Watson" userId="e5e577014c15fc33" providerId="LiveId" clId="{77C76C83-9204-41A4-A4E8-2E0AB01D840C}" dt="2025-01-04T19:19:53.091" v="498" actId="47"/>
        <pc:sldMkLst>
          <pc:docMk/>
          <pc:sldMk cId="412342388" sldId="377"/>
        </pc:sldMkLst>
      </pc:sldChg>
      <pc:sldChg chg="modSp add mod modAnim">
        <pc:chgData name="Richard Watson" userId="e5e577014c15fc33" providerId="LiveId" clId="{77C76C83-9204-41A4-A4E8-2E0AB01D840C}" dt="2025-01-08T12:48:36.470" v="3915" actId="6549"/>
        <pc:sldMkLst>
          <pc:docMk/>
          <pc:sldMk cId="3965306152" sldId="377"/>
        </pc:sldMkLst>
        <pc:spChg chg="mod">
          <ac:chgData name="Richard Watson" userId="e5e577014c15fc33" providerId="LiveId" clId="{77C76C83-9204-41A4-A4E8-2E0AB01D840C}" dt="2025-01-08T12:47:58.413" v="3914" actId="20577"/>
          <ac:spMkLst>
            <pc:docMk/>
            <pc:sldMk cId="3965306152" sldId="377"/>
            <ac:spMk id="2" creationId="{D8CEF2C5-CEE5-A443-B457-90475BC6726F}"/>
          </ac:spMkLst>
        </pc:spChg>
        <pc:spChg chg="mod">
          <ac:chgData name="Richard Watson" userId="e5e577014c15fc33" providerId="LiveId" clId="{77C76C83-9204-41A4-A4E8-2E0AB01D840C}" dt="2025-01-08T12:48:36.470" v="3915" actId="6549"/>
          <ac:spMkLst>
            <pc:docMk/>
            <pc:sldMk cId="3965306152" sldId="377"/>
            <ac:spMk id="4" creationId="{FA905808-86AB-AB3A-7F95-A2319103757B}"/>
          </ac:spMkLst>
        </pc:spChg>
      </pc:sldChg>
      <pc:sldChg chg="modSp add del mod modAnim">
        <pc:chgData name="Richard Watson" userId="e5e577014c15fc33" providerId="LiveId" clId="{77C76C83-9204-41A4-A4E8-2E0AB01D840C}" dt="2025-01-06T22:31:45.960" v="3902" actId="2696"/>
        <pc:sldMkLst>
          <pc:docMk/>
          <pc:sldMk cId="1144135858" sldId="378"/>
        </pc:sldMkLst>
      </pc:sldChg>
      <pc:sldChg chg="new del">
        <pc:chgData name="Richard Watson" userId="e5e577014c15fc33" providerId="LiveId" clId="{77C76C83-9204-41A4-A4E8-2E0AB01D840C}" dt="2025-01-04T19:19:53.091" v="498" actId="47"/>
        <pc:sldMkLst>
          <pc:docMk/>
          <pc:sldMk cId="1601580005" sldId="378"/>
        </pc:sldMkLst>
      </pc:sldChg>
      <pc:sldChg chg="new del">
        <pc:chgData name="Richard Watson" userId="e5e577014c15fc33" providerId="LiveId" clId="{77C76C83-9204-41A4-A4E8-2E0AB01D840C}" dt="2025-01-04T19:19:53.091" v="498" actId="47"/>
        <pc:sldMkLst>
          <pc:docMk/>
          <pc:sldMk cId="3990447970" sldId="379"/>
        </pc:sldMkLst>
      </pc:sldChg>
      <pc:sldChg chg="new del">
        <pc:chgData name="Richard Watson" userId="e5e577014c15fc33" providerId="LiveId" clId="{77C76C83-9204-41A4-A4E8-2E0AB01D840C}" dt="2025-01-04T19:19:53.091" v="498" actId="47"/>
        <pc:sldMkLst>
          <pc:docMk/>
          <pc:sldMk cId="3718122515" sldId="380"/>
        </pc:sldMkLst>
      </pc:sldChg>
      <pc:sldChg chg="new del">
        <pc:chgData name="Richard Watson" userId="e5e577014c15fc33" providerId="LiveId" clId="{77C76C83-9204-41A4-A4E8-2E0AB01D840C}" dt="2025-01-04T19:19:53.091" v="498" actId="47"/>
        <pc:sldMkLst>
          <pc:docMk/>
          <pc:sldMk cId="308064993" sldId="381"/>
        </pc:sldMkLst>
      </pc:sldChg>
      <pc:sldChg chg="new del">
        <pc:chgData name="Richard Watson" userId="e5e577014c15fc33" providerId="LiveId" clId="{77C76C83-9204-41A4-A4E8-2E0AB01D840C}" dt="2025-01-04T19:19:53.091" v="498" actId="47"/>
        <pc:sldMkLst>
          <pc:docMk/>
          <pc:sldMk cId="2449715780" sldId="382"/>
        </pc:sldMkLst>
      </pc:sldChg>
      <pc:sldChg chg="new del">
        <pc:chgData name="Richard Watson" userId="e5e577014c15fc33" providerId="LiveId" clId="{77C76C83-9204-41A4-A4E8-2E0AB01D840C}" dt="2025-01-04T19:19:53.091" v="498" actId="47"/>
        <pc:sldMkLst>
          <pc:docMk/>
          <pc:sldMk cId="2311353883" sldId="383"/>
        </pc:sldMkLst>
      </pc:sldChg>
      <pc:sldChg chg="new del">
        <pc:chgData name="Richard Watson" userId="e5e577014c15fc33" providerId="LiveId" clId="{77C76C83-9204-41A4-A4E8-2E0AB01D840C}" dt="2025-01-04T19:19:53.091" v="498" actId="47"/>
        <pc:sldMkLst>
          <pc:docMk/>
          <pc:sldMk cId="38103780" sldId="384"/>
        </pc:sldMkLst>
      </pc:sldChg>
      <pc:sldChg chg="new del">
        <pc:chgData name="Richard Watson" userId="e5e577014c15fc33" providerId="LiveId" clId="{77C76C83-9204-41A4-A4E8-2E0AB01D840C}" dt="2025-01-04T19:19:53.091" v="498" actId="47"/>
        <pc:sldMkLst>
          <pc:docMk/>
          <pc:sldMk cId="1937519431" sldId="385"/>
        </pc:sldMkLst>
      </pc:sldChg>
      <pc:sldChg chg="new del">
        <pc:chgData name="Richard Watson" userId="e5e577014c15fc33" providerId="LiveId" clId="{77C76C83-9204-41A4-A4E8-2E0AB01D840C}" dt="2025-01-04T19:19:53.091" v="498" actId="47"/>
        <pc:sldMkLst>
          <pc:docMk/>
          <pc:sldMk cId="1523002754" sldId="386"/>
        </pc:sldMkLst>
      </pc:sldChg>
      <pc:sldChg chg="new del">
        <pc:chgData name="Richard Watson" userId="e5e577014c15fc33" providerId="LiveId" clId="{77C76C83-9204-41A4-A4E8-2E0AB01D840C}" dt="2025-01-04T19:19:53.091" v="498" actId="47"/>
        <pc:sldMkLst>
          <pc:docMk/>
          <pc:sldMk cId="649938048" sldId="387"/>
        </pc:sldMkLst>
      </pc:sldChg>
      <pc:sldChg chg="new del">
        <pc:chgData name="Richard Watson" userId="e5e577014c15fc33" providerId="LiveId" clId="{77C76C83-9204-41A4-A4E8-2E0AB01D840C}" dt="2025-01-04T19:19:53.091" v="498" actId="47"/>
        <pc:sldMkLst>
          <pc:docMk/>
          <pc:sldMk cId="2307866104" sldId="388"/>
        </pc:sldMkLst>
      </pc:sldChg>
      <pc:sldChg chg="new del">
        <pc:chgData name="Richard Watson" userId="e5e577014c15fc33" providerId="LiveId" clId="{77C76C83-9204-41A4-A4E8-2E0AB01D840C}" dt="2025-01-04T19:19:53.091" v="498" actId="47"/>
        <pc:sldMkLst>
          <pc:docMk/>
          <pc:sldMk cId="3942627221" sldId="389"/>
        </pc:sldMkLst>
      </pc:sldChg>
      <pc:sldChg chg="new del">
        <pc:chgData name="Richard Watson" userId="e5e577014c15fc33" providerId="LiveId" clId="{77C76C83-9204-41A4-A4E8-2E0AB01D840C}" dt="2025-01-04T19:19:53.091" v="498" actId="47"/>
        <pc:sldMkLst>
          <pc:docMk/>
          <pc:sldMk cId="2546208544" sldId="390"/>
        </pc:sldMkLst>
      </pc:sldChg>
      <pc:sldChg chg="new del">
        <pc:chgData name="Richard Watson" userId="e5e577014c15fc33" providerId="LiveId" clId="{77C76C83-9204-41A4-A4E8-2E0AB01D840C}" dt="2025-01-04T19:19:53.091" v="498" actId="47"/>
        <pc:sldMkLst>
          <pc:docMk/>
          <pc:sldMk cId="2577551390" sldId="391"/>
        </pc:sldMkLst>
      </pc:sldChg>
      <pc:sldChg chg="new del">
        <pc:chgData name="Richard Watson" userId="e5e577014c15fc33" providerId="LiveId" clId="{77C76C83-9204-41A4-A4E8-2E0AB01D840C}" dt="2025-01-04T19:19:53.091" v="498" actId="47"/>
        <pc:sldMkLst>
          <pc:docMk/>
          <pc:sldMk cId="3669810513" sldId="392"/>
        </pc:sldMkLst>
      </pc:sldChg>
      <pc:sldChg chg="new del">
        <pc:chgData name="Richard Watson" userId="e5e577014c15fc33" providerId="LiveId" clId="{77C76C83-9204-41A4-A4E8-2E0AB01D840C}" dt="2025-01-04T19:19:53.091" v="498" actId="47"/>
        <pc:sldMkLst>
          <pc:docMk/>
          <pc:sldMk cId="2712849936" sldId="393"/>
        </pc:sldMkLst>
      </pc:sldChg>
      <pc:sldChg chg="new del">
        <pc:chgData name="Richard Watson" userId="e5e577014c15fc33" providerId="LiveId" clId="{77C76C83-9204-41A4-A4E8-2E0AB01D840C}" dt="2025-01-04T19:19:53.091" v="498" actId="47"/>
        <pc:sldMkLst>
          <pc:docMk/>
          <pc:sldMk cId="212103035" sldId="394"/>
        </pc:sldMkLst>
      </pc:sldChg>
      <pc:sldChg chg="new del">
        <pc:chgData name="Richard Watson" userId="e5e577014c15fc33" providerId="LiveId" clId="{77C76C83-9204-41A4-A4E8-2E0AB01D840C}" dt="2025-01-04T19:19:53.091" v="498" actId="47"/>
        <pc:sldMkLst>
          <pc:docMk/>
          <pc:sldMk cId="2718091173" sldId="395"/>
        </pc:sldMkLst>
      </pc:sldChg>
      <pc:sldChg chg="new del">
        <pc:chgData name="Richard Watson" userId="e5e577014c15fc33" providerId="LiveId" clId="{77C76C83-9204-41A4-A4E8-2E0AB01D840C}" dt="2025-01-04T19:19:53.091" v="498" actId="47"/>
        <pc:sldMkLst>
          <pc:docMk/>
          <pc:sldMk cId="1370892439" sldId="396"/>
        </pc:sldMkLst>
      </pc:sldChg>
      <pc:sldChg chg="new del">
        <pc:chgData name="Richard Watson" userId="e5e577014c15fc33" providerId="LiveId" clId="{77C76C83-9204-41A4-A4E8-2E0AB01D840C}" dt="2025-01-04T19:19:53.091" v="498" actId="47"/>
        <pc:sldMkLst>
          <pc:docMk/>
          <pc:sldMk cId="1822166532" sldId="397"/>
        </pc:sldMkLst>
      </pc:sldChg>
      <pc:sldChg chg="new del">
        <pc:chgData name="Richard Watson" userId="e5e577014c15fc33" providerId="LiveId" clId="{77C76C83-9204-41A4-A4E8-2E0AB01D840C}" dt="2025-01-04T19:19:53.091" v="498" actId="47"/>
        <pc:sldMkLst>
          <pc:docMk/>
          <pc:sldMk cId="3981623879" sldId="398"/>
        </pc:sldMkLst>
      </pc:sldChg>
      <pc:sldChg chg="new del">
        <pc:chgData name="Richard Watson" userId="e5e577014c15fc33" providerId="LiveId" clId="{77C76C83-9204-41A4-A4E8-2E0AB01D840C}" dt="2025-01-04T19:19:53.091" v="498" actId="47"/>
        <pc:sldMkLst>
          <pc:docMk/>
          <pc:sldMk cId="2705295160" sldId="399"/>
        </pc:sldMkLst>
      </pc:sldChg>
      <pc:sldChg chg="new del">
        <pc:chgData name="Richard Watson" userId="e5e577014c15fc33" providerId="LiveId" clId="{77C76C83-9204-41A4-A4E8-2E0AB01D840C}" dt="2025-01-04T19:19:53.091" v="498" actId="47"/>
        <pc:sldMkLst>
          <pc:docMk/>
          <pc:sldMk cId="2526010378" sldId="400"/>
        </pc:sldMkLst>
      </pc:sldChg>
      <pc:sldChg chg="new del">
        <pc:chgData name="Richard Watson" userId="e5e577014c15fc33" providerId="LiveId" clId="{77C76C83-9204-41A4-A4E8-2E0AB01D840C}" dt="2025-01-04T19:19:53.091" v="498" actId="47"/>
        <pc:sldMkLst>
          <pc:docMk/>
          <pc:sldMk cId="676309373" sldId="401"/>
        </pc:sldMkLst>
      </pc:sldChg>
      <pc:sldChg chg="new del">
        <pc:chgData name="Richard Watson" userId="e5e577014c15fc33" providerId="LiveId" clId="{77C76C83-9204-41A4-A4E8-2E0AB01D840C}" dt="2025-01-04T19:19:53.091" v="498" actId="47"/>
        <pc:sldMkLst>
          <pc:docMk/>
          <pc:sldMk cId="284459896" sldId="402"/>
        </pc:sldMkLst>
      </pc:sldChg>
      <pc:sldChg chg="new del">
        <pc:chgData name="Richard Watson" userId="e5e577014c15fc33" providerId="LiveId" clId="{77C76C83-9204-41A4-A4E8-2E0AB01D840C}" dt="2025-01-04T19:19:53.091" v="498" actId="47"/>
        <pc:sldMkLst>
          <pc:docMk/>
          <pc:sldMk cId="3646239633" sldId="403"/>
        </pc:sldMkLst>
      </pc:sldChg>
      <pc:sldChg chg="new del">
        <pc:chgData name="Richard Watson" userId="e5e577014c15fc33" providerId="LiveId" clId="{77C76C83-9204-41A4-A4E8-2E0AB01D840C}" dt="2025-01-04T19:19:53.091" v="498" actId="47"/>
        <pc:sldMkLst>
          <pc:docMk/>
          <pc:sldMk cId="500139863" sldId="404"/>
        </pc:sldMkLst>
      </pc:sldChg>
      <pc:sldChg chg="new del">
        <pc:chgData name="Richard Watson" userId="e5e577014c15fc33" providerId="LiveId" clId="{77C76C83-9204-41A4-A4E8-2E0AB01D840C}" dt="2025-01-04T19:19:53.091" v="498" actId="47"/>
        <pc:sldMkLst>
          <pc:docMk/>
          <pc:sldMk cId="1872922248" sldId="405"/>
        </pc:sldMkLst>
      </pc:sldChg>
      <pc:sldChg chg="new del">
        <pc:chgData name="Richard Watson" userId="e5e577014c15fc33" providerId="LiveId" clId="{77C76C83-9204-41A4-A4E8-2E0AB01D840C}" dt="2025-01-04T19:19:53.091" v="498" actId="47"/>
        <pc:sldMkLst>
          <pc:docMk/>
          <pc:sldMk cId="3366351087" sldId="406"/>
        </pc:sldMkLst>
      </pc:sldChg>
      <pc:sldChg chg="new del">
        <pc:chgData name="Richard Watson" userId="e5e577014c15fc33" providerId="LiveId" clId="{77C76C83-9204-41A4-A4E8-2E0AB01D840C}" dt="2025-01-04T19:19:53.091" v="498" actId="47"/>
        <pc:sldMkLst>
          <pc:docMk/>
          <pc:sldMk cId="2778144675" sldId="407"/>
        </pc:sldMkLst>
      </pc:sldChg>
      <pc:sldChg chg="new del">
        <pc:chgData name="Richard Watson" userId="e5e577014c15fc33" providerId="LiveId" clId="{77C76C83-9204-41A4-A4E8-2E0AB01D840C}" dt="2025-01-04T19:19:53.091" v="498" actId="47"/>
        <pc:sldMkLst>
          <pc:docMk/>
          <pc:sldMk cId="4192310209" sldId="408"/>
        </pc:sldMkLst>
      </pc:sldChg>
      <pc:sldChg chg="new del">
        <pc:chgData name="Richard Watson" userId="e5e577014c15fc33" providerId="LiveId" clId="{77C76C83-9204-41A4-A4E8-2E0AB01D840C}" dt="2025-01-04T19:19:53.091" v="498" actId="47"/>
        <pc:sldMkLst>
          <pc:docMk/>
          <pc:sldMk cId="103314904" sldId="409"/>
        </pc:sldMkLst>
      </pc:sldChg>
      <pc:sldChg chg="new del">
        <pc:chgData name="Richard Watson" userId="e5e577014c15fc33" providerId="LiveId" clId="{77C76C83-9204-41A4-A4E8-2E0AB01D840C}" dt="2025-01-04T19:19:53.091" v="498" actId="47"/>
        <pc:sldMkLst>
          <pc:docMk/>
          <pc:sldMk cId="1905071249" sldId="410"/>
        </pc:sldMkLst>
      </pc:sldChg>
      <pc:sldChg chg="new del">
        <pc:chgData name="Richard Watson" userId="e5e577014c15fc33" providerId="LiveId" clId="{77C76C83-9204-41A4-A4E8-2E0AB01D840C}" dt="2025-01-04T19:19:53.091" v="498" actId="47"/>
        <pc:sldMkLst>
          <pc:docMk/>
          <pc:sldMk cId="2869231575" sldId="411"/>
        </pc:sldMkLst>
      </pc:sldChg>
      <pc:sldChg chg="new del">
        <pc:chgData name="Richard Watson" userId="e5e577014c15fc33" providerId="LiveId" clId="{77C76C83-9204-41A4-A4E8-2E0AB01D840C}" dt="2025-01-04T19:19:53.091" v="498" actId="47"/>
        <pc:sldMkLst>
          <pc:docMk/>
          <pc:sldMk cId="680880777" sldId="412"/>
        </pc:sldMkLst>
      </pc:sldChg>
      <pc:sldChg chg="new del">
        <pc:chgData name="Richard Watson" userId="e5e577014c15fc33" providerId="LiveId" clId="{77C76C83-9204-41A4-A4E8-2E0AB01D840C}" dt="2025-01-04T19:19:53.091" v="498" actId="47"/>
        <pc:sldMkLst>
          <pc:docMk/>
          <pc:sldMk cId="3690525178" sldId="413"/>
        </pc:sldMkLst>
      </pc:sldChg>
      <pc:sldChg chg="new del">
        <pc:chgData name="Richard Watson" userId="e5e577014c15fc33" providerId="LiveId" clId="{77C76C83-9204-41A4-A4E8-2E0AB01D840C}" dt="2025-01-04T19:19:53.091" v="498" actId="47"/>
        <pc:sldMkLst>
          <pc:docMk/>
          <pc:sldMk cId="3037139549" sldId="414"/>
        </pc:sldMkLst>
      </pc:sldChg>
    </pc:docChg>
  </pc:docChgLst>
  <pc:docChgLst>
    <pc:chgData name="Richard Watson" userId="e5e577014c15fc33" providerId="LiveId" clId="{F0A54267-B4D8-4179-AA01-A4E4ECDC45D1}"/>
    <pc:docChg chg="undo redo custSel addSld delSld modSld">
      <pc:chgData name="Richard Watson" userId="e5e577014c15fc33" providerId="LiveId" clId="{F0A54267-B4D8-4179-AA01-A4E4ECDC45D1}" dt="2024-12-11T17:54:08.991" v="5019" actId="20577"/>
      <pc:docMkLst>
        <pc:docMk/>
      </pc:docMkLst>
      <pc:sldChg chg="modSp mod">
        <pc:chgData name="Richard Watson" userId="e5e577014c15fc33" providerId="LiveId" clId="{F0A54267-B4D8-4179-AA01-A4E4ECDC45D1}" dt="2024-12-06T17:39:25.629" v="4455" actId="14100"/>
        <pc:sldMkLst>
          <pc:docMk/>
          <pc:sldMk cId="4273949180" sldId="349"/>
        </pc:sldMkLst>
      </pc:sldChg>
      <pc:sldChg chg="del">
        <pc:chgData name="Richard Watson" userId="e5e577014c15fc33" providerId="LiveId" clId="{F0A54267-B4D8-4179-AA01-A4E4ECDC45D1}" dt="2024-12-05T15:26:34.235" v="424" actId="2696"/>
        <pc:sldMkLst>
          <pc:docMk/>
          <pc:sldMk cId="358323504" sldId="352"/>
        </pc:sldMkLst>
      </pc:sldChg>
      <pc:sldChg chg="del">
        <pc:chgData name="Richard Watson" userId="e5e577014c15fc33" providerId="LiveId" clId="{F0A54267-B4D8-4179-AA01-A4E4ECDC45D1}" dt="2024-12-05T13:56:27.192" v="418" actId="2696"/>
        <pc:sldMkLst>
          <pc:docMk/>
          <pc:sldMk cId="1550475502" sldId="353"/>
        </pc:sldMkLst>
      </pc:sldChg>
      <pc:sldChg chg="modSp mod">
        <pc:chgData name="Richard Watson" userId="e5e577014c15fc33" providerId="LiveId" clId="{F0A54267-B4D8-4179-AA01-A4E4ECDC45D1}" dt="2024-12-11T15:59:08.390" v="4459" actId="20577"/>
        <pc:sldMkLst>
          <pc:docMk/>
          <pc:sldMk cId="3640771829" sldId="356"/>
        </pc:sldMkLst>
      </pc:sldChg>
      <pc:sldChg chg="modSp mod modAnim">
        <pc:chgData name="Richard Watson" userId="e5e577014c15fc33" providerId="LiveId" clId="{F0A54267-B4D8-4179-AA01-A4E4ECDC45D1}" dt="2024-12-11T16:20:35.313" v="4460" actId="6549"/>
        <pc:sldMkLst>
          <pc:docMk/>
          <pc:sldMk cId="3619128695" sldId="360"/>
        </pc:sldMkLst>
      </pc:sldChg>
      <pc:sldChg chg="modSp mod">
        <pc:chgData name="Richard Watson" userId="e5e577014c15fc33" providerId="LiveId" clId="{F0A54267-B4D8-4179-AA01-A4E4ECDC45D1}" dt="2024-12-05T23:35:20.551" v="3346" actId="20577"/>
        <pc:sldMkLst>
          <pc:docMk/>
          <pc:sldMk cId="3820226831" sldId="361"/>
        </pc:sldMkLst>
      </pc:sldChg>
      <pc:sldChg chg="modSp mod modAnim">
        <pc:chgData name="Richard Watson" userId="e5e577014c15fc33" providerId="LiveId" clId="{F0A54267-B4D8-4179-AA01-A4E4ECDC45D1}" dt="2024-12-11T17:54:08.991" v="5019" actId="20577"/>
        <pc:sldMkLst>
          <pc:docMk/>
          <pc:sldMk cId="96263404" sldId="362"/>
        </pc:sldMkLst>
      </pc:sldChg>
      <pc:sldChg chg="modSp mod modAnim">
        <pc:chgData name="Richard Watson" userId="e5e577014c15fc33" providerId="LiveId" clId="{F0A54267-B4D8-4179-AA01-A4E4ECDC45D1}" dt="2024-12-06T17:35:43.509" v="4301" actId="14100"/>
        <pc:sldMkLst>
          <pc:docMk/>
          <pc:sldMk cId="1817819857" sldId="363"/>
        </pc:sldMkLst>
      </pc:sldChg>
      <pc:sldChg chg="del">
        <pc:chgData name="Richard Watson" userId="e5e577014c15fc33" providerId="LiveId" clId="{F0A54267-B4D8-4179-AA01-A4E4ECDC45D1}" dt="2024-12-06T17:37:32.171" v="4402" actId="47"/>
        <pc:sldMkLst>
          <pc:docMk/>
          <pc:sldMk cId="3230527131" sldId="364"/>
        </pc:sldMkLst>
      </pc:sldChg>
      <pc:sldChg chg="addSp delSp modSp add mod delAnim modAnim">
        <pc:chgData name="Richard Watson" userId="e5e577014c15fc33" providerId="LiveId" clId="{F0A54267-B4D8-4179-AA01-A4E4ECDC45D1}" dt="2024-12-06T16:28:42.250" v="3348" actId="14100"/>
        <pc:sldMkLst>
          <pc:docMk/>
          <pc:sldMk cId="339523062" sldId="365"/>
        </pc:sldMkLst>
      </pc:sldChg>
      <pc:sldChg chg="add del">
        <pc:chgData name="Richard Watson" userId="e5e577014c15fc33" providerId="LiveId" clId="{F0A54267-B4D8-4179-AA01-A4E4ECDC45D1}" dt="2024-12-05T13:56:29.564" v="419" actId="2696"/>
        <pc:sldMkLst>
          <pc:docMk/>
          <pc:sldMk cId="3140987188" sldId="365"/>
        </pc:sldMkLst>
      </pc:sldChg>
      <pc:sldChg chg="modSp add mod modAnim">
        <pc:chgData name="Richard Watson" userId="e5e577014c15fc33" providerId="LiveId" clId="{F0A54267-B4D8-4179-AA01-A4E4ECDC45D1}" dt="2024-12-06T17:37:27.413" v="4401" actId="1076"/>
        <pc:sldMkLst>
          <pc:docMk/>
          <pc:sldMk cId="1348261481" sldId="366"/>
        </pc:sldMkLst>
      </pc:sldChg>
      <pc:sldChg chg="modSp add mod">
        <pc:chgData name="Richard Watson" userId="e5e577014c15fc33" providerId="LiveId" clId="{F0A54267-B4D8-4179-AA01-A4E4ECDC45D1}" dt="2024-12-11T16:56:48.193" v="4506" actId="20577"/>
        <pc:sldMkLst>
          <pc:docMk/>
          <pc:sldMk cId="1661898416" sldId="367"/>
        </pc:sldMkLst>
      </pc:sldChg>
    </pc:docChg>
  </pc:docChgLst>
  <pc:docChgLst>
    <pc:chgData name="Richard Watson" userId="e5e577014c15fc33" providerId="LiveId" clId="{19E199E2-1679-4840-B1CD-9277FCF114F5}"/>
    <pc:docChg chg="custSel addSld delSld modSld">
      <pc:chgData name="Richard Watson" userId="e5e577014c15fc33" providerId="LiveId" clId="{19E199E2-1679-4840-B1CD-9277FCF114F5}" dt="2024-12-31T13:25:00.530" v="3184" actId="20577"/>
      <pc:docMkLst>
        <pc:docMk/>
      </pc:docMkLst>
      <pc:sldChg chg="modSp mod">
        <pc:chgData name="Richard Watson" userId="e5e577014c15fc33" providerId="LiveId" clId="{19E199E2-1679-4840-B1CD-9277FCF114F5}" dt="2024-12-29T20:26:13.720" v="2013" actId="20577"/>
        <pc:sldMkLst>
          <pc:docMk/>
          <pc:sldMk cId="4273949180" sldId="349"/>
        </pc:sldMkLst>
      </pc:sldChg>
      <pc:sldChg chg="del">
        <pc:chgData name="Richard Watson" userId="e5e577014c15fc33" providerId="LiveId" clId="{19E199E2-1679-4840-B1CD-9277FCF114F5}" dt="2024-12-28T16:00:53.084" v="0" actId="2696"/>
        <pc:sldMkLst>
          <pc:docMk/>
          <pc:sldMk cId="1550475502" sldId="353"/>
        </pc:sldMkLst>
      </pc:sldChg>
      <pc:sldChg chg="modSp mod modAnim">
        <pc:chgData name="Richard Watson" userId="e5e577014c15fc33" providerId="LiveId" clId="{19E199E2-1679-4840-B1CD-9277FCF114F5}" dt="2024-12-31T13:24:35.556" v="3130" actId="20577"/>
        <pc:sldMkLst>
          <pc:docMk/>
          <pc:sldMk cId="96263404" sldId="362"/>
        </pc:sldMkLst>
      </pc:sldChg>
      <pc:sldChg chg="del">
        <pc:chgData name="Richard Watson" userId="e5e577014c15fc33" providerId="LiveId" clId="{19E199E2-1679-4840-B1CD-9277FCF114F5}" dt="2024-12-29T20:25:37.140" v="1979" actId="47"/>
        <pc:sldMkLst>
          <pc:docMk/>
          <pc:sldMk cId="1348261481" sldId="366"/>
        </pc:sldMkLst>
      </pc:sldChg>
      <pc:sldChg chg="modSp mod">
        <pc:chgData name="Richard Watson" userId="e5e577014c15fc33" providerId="LiveId" clId="{19E199E2-1679-4840-B1CD-9277FCF114F5}" dt="2024-12-31T13:24:11.776" v="3101" actId="20577"/>
        <pc:sldMkLst>
          <pc:docMk/>
          <pc:sldMk cId="1326069512" sldId="368"/>
        </pc:sldMkLst>
        <pc:spChg chg="mod">
          <ac:chgData name="Richard Watson" userId="e5e577014c15fc33" providerId="LiveId" clId="{19E199E2-1679-4840-B1CD-9277FCF114F5}" dt="2024-12-31T13:24:11.776" v="3101" actId="20577"/>
          <ac:spMkLst>
            <pc:docMk/>
            <pc:sldMk cId="1326069512" sldId="368"/>
            <ac:spMk id="2" creationId="{BA9AB7DE-0114-F4EC-A40F-CA2A8F09FF64}"/>
          </ac:spMkLst>
        </pc:spChg>
      </pc:sldChg>
      <pc:sldChg chg="del">
        <pc:chgData name="Richard Watson" userId="e5e577014c15fc33" providerId="LiveId" clId="{19E199E2-1679-4840-B1CD-9277FCF114F5}" dt="2024-12-29T20:25:31.927" v="1977" actId="47"/>
        <pc:sldMkLst>
          <pc:docMk/>
          <pc:sldMk cId="2655276261" sldId="369"/>
        </pc:sldMkLst>
      </pc:sldChg>
      <pc:sldChg chg="addSp delSp modSp mod modAnim">
        <pc:chgData name="Richard Watson" userId="e5e577014c15fc33" providerId="LiveId" clId="{19E199E2-1679-4840-B1CD-9277FCF114F5}" dt="2024-12-31T13:24:47.168" v="3157" actId="20577"/>
        <pc:sldMkLst>
          <pc:docMk/>
          <pc:sldMk cId="1377908828" sldId="370"/>
        </pc:sldMkLst>
      </pc:sldChg>
      <pc:sldChg chg="del">
        <pc:chgData name="Richard Watson" userId="e5e577014c15fc33" providerId="LiveId" clId="{19E199E2-1679-4840-B1CD-9277FCF114F5}" dt="2024-12-29T20:25:34.933" v="1978" actId="47"/>
        <pc:sldMkLst>
          <pc:docMk/>
          <pc:sldMk cId="202187264" sldId="371"/>
        </pc:sldMkLst>
      </pc:sldChg>
      <pc:sldChg chg="modSp add mod modAnim">
        <pc:chgData name="Richard Watson" userId="e5e577014c15fc33" providerId="LiveId" clId="{19E199E2-1679-4840-B1CD-9277FCF114F5}" dt="2024-12-31T13:25:00.530" v="3184" actId="20577"/>
        <pc:sldMkLst>
          <pc:docMk/>
          <pc:sldMk cId="241674670" sldId="372"/>
        </pc:sldMkLst>
      </pc:sldChg>
      <pc:sldChg chg="modSp add del mod">
        <pc:chgData name="Richard Watson" userId="e5e577014c15fc33" providerId="LiveId" clId="{19E199E2-1679-4840-B1CD-9277FCF114F5}" dt="2024-12-30T19:19:09.573" v="3095" actId="2696"/>
        <pc:sldMkLst>
          <pc:docMk/>
          <pc:sldMk cId="552909422" sldId="373"/>
        </pc:sldMkLst>
      </pc:sldChg>
    </pc:docChg>
  </pc:docChgLst>
  <pc:docChgLst>
    <pc:chgData name="Richard Watson" userId="e5e577014c15fc33" providerId="LiveId" clId="{5A393D90-9362-4B3E-BBFE-DF6F3CD3B7CF}"/>
    <pc:docChg chg="undo custSel addSld delSld modSld sldOrd">
      <pc:chgData name="Richard Watson" userId="e5e577014c15fc33" providerId="LiveId" clId="{5A393D90-9362-4B3E-BBFE-DF6F3CD3B7CF}" dt="2024-12-18T14:52:59.533" v="1752" actId="27636"/>
      <pc:docMkLst>
        <pc:docMk/>
      </pc:docMkLst>
      <pc:sldChg chg="modSp mod">
        <pc:chgData name="Richard Watson" userId="e5e577014c15fc33" providerId="LiveId" clId="{5A393D90-9362-4B3E-BBFE-DF6F3CD3B7CF}" dt="2024-12-16T19:49:23.323" v="1684" actId="20577"/>
        <pc:sldMkLst>
          <pc:docMk/>
          <pc:sldMk cId="4273949180" sldId="349"/>
        </pc:sldMkLst>
      </pc:sldChg>
      <pc:sldChg chg="modSp mod ord modAnim">
        <pc:chgData name="Richard Watson" userId="e5e577014c15fc33" providerId="LiveId" clId="{5A393D90-9362-4B3E-BBFE-DF6F3CD3B7CF}" dt="2024-12-16T16:40:21.054" v="218" actId="20577"/>
        <pc:sldMkLst>
          <pc:docMk/>
          <pc:sldMk cId="1550475502" sldId="353"/>
        </pc:sldMkLst>
      </pc:sldChg>
      <pc:sldChg chg="modSp del mod modAnim">
        <pc:chgData name="Richard Watson" userId="e5e577014c15fc33" providerId="LiveId" clId="{5A393D90-9362-4B3E-BBFE-DF6F3CD3B7CF}" dt="2024-12-16T18:02:27.107" v="350" actId="2696"/>
        <pc:sldMkLst>
          <pc:docMk/>
          <pc:sldMk cId="3640771829" sldId="356"/>
        </pc:sldMkLst>
      </pc:sldChg>
      <pc:sldChg chg="del">
        <pc:chgData name="Richard Watson" userId="e5e577014c15fc33" providerId="LiveId" clId="{5A393D90-9362-4B3E-BBFE-DF6F3CD3B7CF}" dt="2024-12-16T14:20:50.965" v="88" actId="47"/>
        <pc:sldMkLst>
          <pc:docMk/>
          <pc:sldMk cId="3619128695" sldId="360"/>
        </pc:sldMkLst>
      </pc:sldChg>
      <pc:sldChg chg="del">
        <pc:chgData name="Richard Watson" userId="e5e577014c15fc33" providerId="LiveId" clId="{5A393D90-9362-4B3E-BBFE-DF6F3CD3B7CF}" dt="2024-12-16T16:40:35.115" v="219" actId="47"/>
        <pc:sldMkLst>
          <pc:docMk/>
          <pc:sldMk cId="3820226831" sldId="361"/>
        </pc:sldMkLst>
      </pc:sldChg>
      <pc:sldChg chg="modSp mod ord modAnim">
        <pc:chgData name="Richard Watson" userId="e5e577014c15fc33" providerId="LiveId" clId="{5A393D90-9362-4B3E-BBFE-DF6F3CD3B7CF}" dt="2024-12-16T18:10:15.954" v="543" actId="255"/>
        <pc:sldMkLst>
          <pc:docMk/>
          <pc:sldMk cId="96263404" sldId="362"/>
        </pc:sldMkLst>
      </pc:sldChg>
      <pc:sldChg chg="del">
        <pc:chgData name="Richard Watson" userId="e5e577014c15fc33" providerId="LiveId" clId="{5A393D90-9362-4B3E-BBFE-DF6F3CD3B7CF}" dt="2024-12-16T19:46:35.198" v="1487" actId="47"/>
        <pc:sldMkLst>
          <pc:docMk/>
          <pc:sldMk cId="1817819857" sldId="363"/>
        </pc:sldMkLst>
      </pc:sldChg>
      <pc:sldChg chg="del">
        <pc:chgData name="Richard Watson" userId="e5e577014c15fc33" providerId="LiveId" clId="{5A393D90-9362-4B3E-BBFE-DF6F3CD3B7CF}" dt="2024-12-16T14:20:53.017" v="89" actId="47"/>
        <pc:sldMkLst>
          <pc:docMk/>
          <pc:sldMk cId="339523062" sldId="365"/>
        </pc:sldMkLst>
      </pc:sldChg>
      <pc:sldChg chg="modSp mod modAnim">
        <pc:chgData name="Richard Watson" userId="e5e577014c15fc33" providerId="LiveId" clId="{5A393D90-9362-4B3E-BBFE-DF6F3CD3B7CF}" dt="2024-12-18T14:52:59.533" v="1752" actId="27636"/>
        <pc:sldMkLst>
          <pc:docMk/>
          <pc:sldMk cId="1348261481" sldId="366"/>
        </pc:sldMkLst>
      </pc:sldChg>
      <pc:sldChg chg="del">
        <pc:chgData name="Richard Watson" userId="e5e577014c15fc33" providerId="LiveId" clId="{5A393D90-9362-4B3E-BBFE-DF6F3CD3B7CF}" dt="2024-12-16T19:46:16.734" v="1486" actId="47"/>
        <pc:sldMkLst>
          <pc:docMk/>
          <pc:sldMk cId="1661898416" sldId="367"/>
        </pc:sldMkLst>
      </pc:sldChg>
      <pc:sldChg chg="add ord">
        <pc:chgData name="Richard Watson" userId="e5e577014c15fc33" providerId="LiveId" clId="{5A393D90-9362-4B3E-BBFE-DF6F3CD3B7CF}" dt="2024-12-16T16:43:28.667" v="290"/>
        <pc:sldMkLst>
          <pc:docMk/>
          <pc:sldMk cId="1326069512" sldId="368"/>
        </pc:sldMkLst>
      </pc:sldChg>
      <pc:sldChg chg="modSp add mod modAnim">
        <pc:chgData name="Richard Watson" userId="e5e577014c15fc33" providerId="LiveId" clId="{5A393D90-9362-4B3E-BBFE-DF6F3CD3B7CF}" dt="2024-12-16T19:56:12.649" v="1685"/>
        <pc:sldMkLst>
          <pc:docMk/>
          <pc:sldMk cId="2655276261" sldId="369"/>
        </pc:sldMkLst>
      </pc:sldChg>
      <pc:sldChg chg="modSp add mod modAnim">
        <pc:chgData name="Richard Watson" userId="e5e577014c15fc33" providerId="LiveId" clId="{5A393D90-9362-4B3E-BBFE-DF6F3CD3B7CF}" dt="2024-12-16T18:17:08.496" v="596" actId="20577"/>
        <pc:sldMkLst>
          <pc:docMk/>
          <pc:sldMk cId="1377908828" sldId="370"/>
        </pc:sldMkLst>
      </pc:sldChg>
      <pc:sldChg chg="modSp add mod modAnim">
        <pc:chgData name="Richard Watson" userId="e5e577014c15fc33" providerId="LiveId" clId="{5A393D90-9362-4B3E-BBFE-DF6F3CD3B7CF}" dt="2024-12-16T19:56:32.025" v="1686"/>
        <pc:sldMkLst>
          <pc:docMk/>
          <pc:sldMk cId="202187264" sldId="371"/>
        </pc:sldMkLst>
      </pc:sldChg>
      <pc:sldChg chg="new del">
        <pc:chgData name="Richard Watson" userId="e5e577014c15fc33" providerId="LiveId" clId="{5A393D90-9362-4B3E-BBFE-DF6F3CD3B7CF}" dt="2024-12-18T14:52:17.957" v="1718" actId="47"/>
        <pc:sldMkLst>
          <pc:docMk/>
          <pc:sldMk cId="2845902863" sldId="372"/>
        </pc:sldMkLst>
      </pc:sldChg>
      <pc:sldChg chg="new del">
        <pc:chgData name="Richard Watson" userId="e5e577014c15fc33" providerId="LiveId" clId="{5A393D90-9362-4B3E-BBFE-DF6F3CD3B7CF}" dt="2024-12-18T14:52:18.830" v="1719" actId="47"/>
        <pc:sldMkLst>
          <pc:docMk/>
          <pc:sldMk cId="3632411675" sldId="373"/>
        </pc:sldMkLst>
      </pc:sldChg>
      <pc:sldChg chg="new del">
        <pc:chgData name="Richard Watson" userId="e5e577014c15fc33" providerId="LiveId" clId="{5A393D90-9362-4B3E-BBFE-DF6F3CD3B7CF}" dt="2024-12-18T14:52:19.668" v="1720" actId="47"/>
        <pc:sldMkLst>
          <pc:docMk/>
          <pc:sldMk cId="4151022430" sldId="374"/>
        </pc:sldMkLst>
      </pc:sldChg>
      <pc:sldChg chg="new del">
        <pc:chgData name="Richard Watson" userId="e5e577014c15fc33" providerId="LiveId" clId="{5A393D90-9362-4B3E-BBFE-DF6F3CD3B7CF}" dt="2024-12-18T14:52:21.345" v="1722" actId="47"/>
        <pc:sldMkLst>
          <pc:docMk/>
          <pc:sldMk cId="2941625091" sldId="375"/>
        </pc:sldMkLst>
      </pc:sldChg>
      <pc:sldChg chg="new del">
        <pc:chgData name="Richard Watson" userId="e5e577014c15fc33" providerId="LiveId" clId="{5A393D90-9362-4B3E-BBFE-DF6F3CD3B7CF}" dt="2024-12-18T14:52:20.653" v="1721" actId="47"/>
        <pc:sldMkLst>
          <pc:docMk/>
          <pc:sldMk cId="3663345318" sldId="376"/>
        </pc:sldMkLst>
      </pc:sldChg>
      <pc:sldChg chg="new del">
        <pc:chgData name="Richard Watson" userId="e5e577014c15fc33" providerId="LiveId" clId="{5A393D90-9362-4B3E-BBFE-DF6F3CD3B7CF}" dt="2024-12-18T14:52:22.941" v="1724" actId="47"/>
        <pc:sldMkLst>
          <pc:docMk/>
          <pc:sldMk cId="3099566867" sldId="377"/>
        </pc:sldMkLst>
      </pc:sldChg>
      <pc:sldChg chg="new del">
        <pc:chgData name="Richard Watson" userId="e5e577014c15fc33" providerId="LiveId" clId="{5A393D90-9362-4B3E-BBFE-DF6F3CD3B7CF}" dt="2024-12-18T14:52:22.121" v="1723" actId="47"/>
        <pc:sldMkLst>
          <pc:docMk/>
          <pc:sldMk cId="2290370288" sldId="378"/>
        </pc:sldMkLst>
      </pc:sldChg>
      <pc:sldChg chg="new del">
        <pc:chgData name="Richard Watson" userId="e5e577014c15fc33" providerId="LiveId" clId="{5A393D90-9362-4B3E-BBFE-DF6F3CD3B7CF}" dt="2024-12-18T14:52:23.659" v="1725" actId="47"/>
        <pc:sldMkLst>
          <pc:docMk/>
          <pc:sldMk cId="327248757" sldId="379"/>
        </pc:sldMkLst>
      </pc:sldChg>
      <pc:sldChg chg="new del">
        <pc:chgData name="Richard Watson" userId="e5e577014c15fc33" providerId="LiveId" clId="{5A393D90-9362-4B3E-BBFE-DF6F3CD3B7CF}" dt="2024-12-18T14:52:24.219" v="1726" actId="47"/>
        <pc:sldMkLst>
          <pc:docMk/>
          <pc:sldMk cId="314056142" sldId="380"/>
        </pc:sldMkLst>
      </pc:sldChg>
      <pc:sldChg chg="new del">
        <pc:chgData name="Richard Watson" userId="e5e577014c15fc33" providerId="LiveId" clId="{5A393D90-9362-4B3E-BBFE-DF6F3CD3B7CF}" dt="2024-12-18T14:52:24.614" v="1727" actId="47"/>
        <pc:sldMkLst>
          <pc:docMk/>
          <pc:sldMk cId="2377484063" sldId="381"/>
        </pc:sldMkLst>
      </pc:sldChg>
      <pc:sldChg chg="new del">
        <pc:chgData name="Richard Watson" userId="e5e577014c15fc33" providerId="LiveId" clId="{5A393D90-9362-4B3E-BBFE-DF6F3CD3B7CF}" dt="2024-12-18T14:52:25.118" v="1728" actId="47"/>
        <pc:sldMkLst>
          <pc:docMk/>
          <pc:sldMk cId="1238279928" sldId="382"/>
        </pc:sldMkLst>
      </pc:sldChg>
      <pc:sldChg chg="new del">
        <pc:chgData name="Richard Watson" userId="e5e577014c15fc33" providerId="LiveId" clId="{5A393D90-9362-4B3E-BBFE-DF6F3CD3B7CF}" dt="2024-12-18T14:52:25.576" v="1729" actId="47"/>
        <pc:sldMkLst>
          <pc:docMk/>
          <pc:sldMk cId="1204746002" sldId="383"/>
        </pc:sldMkLst>
      </pc:sldChg>
      <pc:sldChg chg="new del">
        <pc:chgData name="Richard Watson" userId="e5e577014c15fc33" providerId="LiveId" clId="{5A393D90-9362-4B3E-BBFE-DF6F3CD3B7CF}" dt="2024-12-18T14:52:26.027" v="1730" actId="47"/>
        <pc:sldMkLst>
          <pc:docMk/>
          <pc:sldMk cId="1885964285" sldId="384"/>
        </pc:sldMkLst>
      </pc:sldChg>
      <pc:sldChg chg="new del">
        <pc:chgData name="Richard Watson" userId="e5e577014c15fc33" providerId="LiveId" clId="{5A393D90-9362-4B3E-BBFE-DF6F3CD3B7CF}" dt="2024-12-18T14:52:26.456" v="1731" actId="47"/>
        <pc:sldMkLst>
          <pc:docMk/>
          <pc:sldMk cId="3399134375" sldId="385"/>
        </pc:sldMkLst>
      </pc:sldChg>
      <pc:sldChg chg="new del">
        <pc:chgData name="Richard Watson" userId="e5e577014c15fc33" providerId="LiveId" clId="{5A393D90-9362-4B3E-BBFE-DF6F3CD3B7CF}" dt="2024-12-18T14:52:26.873" v="1732" actId="47"/>
        <pc:sldMkLst>
          <pc:docMk/>
          <pc:sldMk cId="2139967016" sldId="386"/>
        </pc:sldMkLst>
      </pc:sldChg>
      <pc:sldChg chg="new del">
        <pc:chgData name="Richard Watson" userId="e5e577014c15fc33" providerId="LiveId" clId="{5A393D90-9362-4B3E-BBFE-DF6F3CD3B7CF}" dt="2024-12-18T14:52:27.246" v="1733" actId="47"/>
        <pc:sldMkLst>
          <pc:docMk/>
          <pc:sldMk cId="2480327705" sldId="387"/>
        </pc:sldMkLst>
      </pc:sldChg>
      <pc:sldChg chg="new del">
        <pc:chgData name="Richard Watson" userId="e5e577014c15fc33" providerId="LiveId" clId="{5A393D90-9362-4B3E-BBFE-DF6F3CD3B7CF}" dt="2024-12-18T14:52:27.625" v="1734" actId="47"/>
        <pc:sldMkLst>
          <pc:docMk/>
          <pc:sldMk cId="1916388574" sldId="388"/>
        </pc:sldMkLst>
      </pc:sldChg>
      <pc:sldChg chg="new del">
        <pc:chgData name="Richard Watson" userId="e5e577014c15fc33" providerId="LiveId" clId="{5A393D90-9362-4B3E-BBFE-DF6F3CD3B7CF}" dt="2024-12-18T14:52:27.945" v="1735" actId="47"/>
        <pc:sldMkLst>
          <pc:docMk/>
          <pc:sldMk cId="3081748241" sldId="389"/>
        </pc:sldMkLst>
      </pc:sldChg>
      <pc:sldChg chg="new del">
        <pc:chgData name="Richard Watson" userId="e5e577014c15fc33" providerId="LiveId" clId="{5A393D90-9362-4B3E-BBFE-DF6F3CD3B7CF}" dt="2024-12-18T14:52:28.272" v="1736" actId="47"/>
        <pc:sldMkLst>
          <pc:docMk/>
          <pc:sldMk cId="849191244" sldId="390"/>
        </pc:sldMkLst>
      </pc:sldChg>
      <pc:sldChg chg="new del">
        <pc:chgData name="Richard Watson" userId="e5e577014c15fc33" providerId="LiveId" clId="{5A393D90-9362-4B3E-BBFE-DF6F3CD3B7CF}" dt="2024-12-18T14:52:28.601" v="1737" actId="47"/>
        <pc:sldMkLst>
          <pc:docMk/>
          <pc:sldMk cId="430847314" sldId="391"/>
        </pc:sldMkLst>
      </pc:sldChg>
      <pc:sldChg chg="new del">
        <pc:chgData name="Richard Watson" userId="e5e577014c15fc33" providerId="LiveId" clId="{5A393D90-9362-4B3E-BBFE-DF6F3CD3B7CF}" dt="2024-12-18T14:52:29.027" v="1738" actId="47"/>
        <pc:sldMkLst>
          <pc:docMk/>
          <pc:sldMk cId="2890314193" sldId="392"/>
        </pc:sldMkLst>
      </pc:sldChg>
      <pc:sldChg chg="new del">
        <pc:chgData name="Richard Watson" userId="e5e577014c15fc33" providerId="LiveId" clId="{5A393D90-9362-4B3E-BBFE-DF6F3CD3B7CF}" dt="2024-12-18T14:52:29.449" v="1739" actId="47"/>
        <pc:sldMkLst>
          <pc:docMk/>
          <pc:sldMk cId="770114604" sldId="393"/>
        </pc:sldMkLst>
      </pc:sldChg>
      <pc:sldChg chg="new del">
        <pc:chgData name="Richard Watson" userId="e5e577014c15fc33" providerId="LiveId" clId="{5A393D90-9362-4B3E-BBFE-DF6F3CD3B7CF}" dt="2024-12-18T14:52:29.867" v="1740" actId="47"/>
        <pc:sldMkLst>
          <pc:docMk/>
          <pc:sldMk cId="4049011851" sldId="394"/>
        </pc:sldMkLst>
      </pc:sldChg>
      <pc:sldChg chg="new del">
        <pc:chgData name="Richard Watson" userId="e5e577014c15fc33" providerId="LiveId" clId="{5A393D90-9362-4B3E-BBFE-DF6F3CD3B7CF}" dt="2024-12-18T14:52:30.332" v="1741" actId="47"/>
        <pc:sldMkLst>
          <pc:docMk/>
          <pc:sldMk cId="846310698" sldId="395"/>
        </pc:sldMkLst>
      </pc:sldChg>
      <pc:sldChg chg="new del">
        <pc:chgData name="Richard Watson" userId="e5e577014c15fc33" providerId="LiveId" clId="{5A393D90-9362-4B3E-BBFE-DF6F3CD3B7CF}" dt="2024-12-18T14:52:30.671" v="1742" actId="47"/>
        <pc:sldMkLst>
          <pc:docMk/>
          <pc:sldMk cId="3152546495" sldId="396"/>
        </pc:sldMkLst>
      </pc:sldChg>
      <pc:sldChg chg="new del">
        <pc:chgData name="Richard Watson" userId="e5e577014c15fc33" providerId="LiveId" clId="{5A393D90-9362-4B3E-BBFE-DF6F3CD3B7CF}" dt="2024-12-18T14:52:30.994" v="1743" actId="47"/>
        <pc:sldMkLst>
          <pc:docMk/>
          <pc:sldMk cId="2645307654" sldId="397"/>
        </pc:sldMkLst>
      </pc:sldChg>
      <pc:sldChg chg="new del">
        <pc:chgData name="Richard Watson" userId="e5e577014c15fc33" providerId="LiveId" clId="{5A393D90-9362-4B3E-BBFE-DF6F3CD3B7CF}" dt="2024-12-18T14:52:31.333" v="1744" actId="47"/>
        <pc:sldMkLst>
          <pc:docMk/>
          <pc:sldMk cId="3581894685" sldId="398"/>
        </pc:sldMkLst>
      </pc:sldChg>
      <pc:sldChg chg="new del">
        <pc:chgData name="Richard Watson" userId="e5e577014c15fc33" providerId="LiveId" clId="{5A393D90-9362-4B3E-BBFE-DF6F3CD3B7CF}" dt="2024-12-18T14:52:31.649" v="1745" actId="47"/>
        <pc:sldMkLst>
          <pc:docMk/>
          <pc:sldMk cId="1992961302" sldId="399"/>
        </pc:sldMkLst>
      </pc:sldChg>
      <pc:sldChg chg="new del">
        <pc:chgData name="Richard Watson" userId="e5e577014c15fc33" providerId="LiveId" clId="{5A393D90-9362-4B3E-BBFE-DF6F3CD3B7CF}" dt="2024-12-18T14:52:31.979" v="1746" actId="47"/>
        <pc:sldMkLst>
          <pc:docMk/>
          <pc:sldMk cId="249967677" sldId="400"/>
        </pc:sldMkLst>
      </pc:sldChg>
      <pc:sldChg chg="new del">
        <pc:chgData name="Richard Watson" userId="e5e577014c15fc33" providerId="LiveId" clId="{5A393D90-9362-4B3E-BBFE-DF6F3CD3B7CF}" dt="2024-12-18T14:52:32.374" v="1747" actId="47"/>
        <pc:sldMkLst>
          <pc:docMk/>
          <pc:sldMk cId="4194903768" sldId="401"/>
        </pc:sldMkLst>
      </pc:sldChg>
      <pc:sldChg chg="new del">
        <pc:chgData name="Richard Watson" userId="e5e577014c15fc33" providerId="LiveId" clId="{5A393D90-9362-4B3E-BBFE-DF6F3CD3B7CF}" dt="2024-12-18T14:52:33.253" v="1748" actId="47"/>
        <pc:sldMkLst>
          <pc:docMk/>
          <pc:sldMk cId="369371438" sldId="40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E99E25-5B65-D93A-3010-8B947D67E65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7DAEB28A-33CC-6CF5-1214-F2C3205F67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3888634-FBA9-41D6-8B35-EE3A7D816B7C}" type="datetimeFigureOut">
              <a:rPr lang="en-US" smtClean="0"/>
              <a:t>1/13/2025</a:t>
            </a:fld>
            <a:endParaRPr lang="en-US" dirty="0"/>
          </a:p>
        </p:txBody>
      </p:sp>
      <p:sp>
        <p:nvSpPr>
          <p:cNvPr id="4" name="Footer Placeholder 3">
            <a:extLst>
              <a:ext uri="{FF2B5EF4-FFF2-40B4-BE49-F238E27FC236}">
                <a16:creationId xmlns:a16="http://schemas.microsoft.com/office/drawing/2014/main" id="{43D63414-6160-FF79-B3F6-CD615625C8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83E93F-BDEC-C5F7-2553-8324882C419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7C78D2-97D1-4B37-BDD1-08A09BD4CA99}" type="slidenum">
              <a:rPr lang="en-US" smtClean="0"/>
              <a:t>‹#›</a:t>
            </a:fld>
            <a:endParaRPr lang="en-US" dirty="0"/>
          </a:p>
        </p:txBody>
      </p:sp>
    </p:spTree>
    <p:extLst>
      <p:ext uri="{BB962C8B-B14F-4D97-AF65-F5344CB8AC3E}">
        <p14:creationId xmlns:p14="http://schemas.microsoft.com/office/powerpoint/2010/main" val="23691359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A28068-AFBD-4979-B752-9EB6F90B1386}" type="datetimeFigureOut">
              <a:rPr lang="en-US" smtClean="0"/>
              <a:t>1/13/2025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39589-3E79-4C82-AA4A-FE78234FAA59}" type="slidenum">
              <a:rPr lang="en-US" smtClean="0"/>
              <a:t>‹#›</a:t>
            </a:fld>
            <a:endParaRPr lang="en-US" dirty="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39589-3E79-4C82-AA4A-FE78234FAA59}" type="slidenum">
              <a:rPr lang="en-US" smtClean="0"/>
              <a:t>1</a:t>
            </a:fld>
            <a:endParaRPr lang="en-US" dirty="0"/>
          </a:p>
        </p:txBody>
      </p:sp>
    </p:spTree>
    <p:extLst>
      <p:ext uri="{BB962C8B-B14F-4D97-AF65-F5344CB8AC3E}">
        <p14:creationId xmlns:p14="http://schemas.microsoft.com/office/powerpoint/2010/main" val="1801796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67993D-DCD9-9ED8-835A-E1D32FE5B2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EADFE4-88B8-B53B-261C-BB45A54DAE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488385-A4A1-2118-C6AD-0A03411AA4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C15C88-75C8-BA8D-B1B2-632B72D72EC3}"/>
              </a:ext>
            </a:extLst>
          </p:cNvPr>
          <p:cNvSpPr>
            <a:spLocks noGrp="1"/>
          </p:cNvSpPr>
          <p:nvPr>
            <p:ph type="sldNum" sz="quarter" idx="5"/>
          </p:nvPr>
        </p:nvSpPr>
        <p:spPr/>
        <p:txBody>
          <a:bodyPr/>
          <a:lstStyle/>
          <a:p>
            <a:fld id="{D5939589-3E79-4C82-AA4A-FE78234FAA59}" type="slidenum">
              <a:rPr lang="en-US" smtClean="0"/>
              <a:t>2</a:t>
            </a:fld>
            <a:endParaRPr lang="en-US" dirty="0"/>
          </a:p>
        </p:txBody>
      </p:sp>
    </p:spTree>
    <p:extLst>
      <p:ext uri="{BB962C8B-B14F-4D97-AF65-F5344CB8AC3E}">
        <p14:creationId xmlns:p14="http://schemas.microsoft.com/office/powerpoint/2010/main" val="3700836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DB831-9CA3-5511-0AC3-05C65D3CDC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038946-6189-D96A-CD5D-9DC24313DC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3AD75A-7A2E-9701-26E5-B40FADF0D2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EF9F76-4EEF-A85C-A657-AE7A9DB25E3C}"/>
              </a:ext>
            </a:extLst>
          </p:cNvPr>
          <p:cNvSpPr>
            <a:spLocks noGrp="1"/>
          </p:cNvSpPr>
          <p:nvPr>
            <p:ph type="sldNum" sz="quarter" idx="5"/>
          </p:nvPr>
        </p:nvSpPr>
        <p:spPr/>
        <p:txBody>
          <a:bodyPr/>
          <a:lstStyle/>
          <a:p>
            <a:fld id="{D5939589-3E79-4C82-AA4A-FE78234FAA59}" type="slidenum">
              <a:rPr lang="en-US" smtClean="0"/>
              <a:t>3</a:t>
            </a:fld>
            <a:endParaRPr lang="en-US" dirty="0"/>
          </a:p>
        </p:txBody>
      </p:sp>
    </p:spTree>
    <p:extLst>
      <p:ext uri="{BB962C8B-B14F-4D97-AF65-F5344CB8AC3E}">
        <p14:creationId xmlns:p14="http://schemas.microsoft.com/office/powerpoint/2010/main" val="1256155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C17C3-38B6-B388-5F76-A1EF905999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88150B-1CBB-CF40-DBF7-CE6347D2C2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FEA6E7-31D4-756B-6116-0CEACA1BC31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9D51D7-DE2A-E0B6-771A-60CC03D3AEEB}"/>
              </a:ext>
            </a:extLst>
          </p:cNvPr>
          <p:cNvSpPr>
            <a:spLocks noGrp="1"/>
          </p:cNvSpPr>
          <p:nvPr>
            <p:ph type="sldNum" sz="quarter" idx="5"/>
          </p:nvPr>
        </p:nvSpPr>
        <p:spPr/>
        <p:txBody>
          <a:bodyPr/>
          <a:lstStyle/>
          <a:p>
            <a:fld id="{D5939589-3E79-4C82-AA4A-FE78234FAA59}" type="slidenum">
              <a:rPr lang="en-US" smtClean="0"/>
              <a:t>4</a:t>
            </a:fld>
            <a:endParaRPr lang="en-US" dirty="0"/>
          </a:p>
        </p:txBody>
      </p:sp>
    </p:spTree>
    <p:extLst>
      <p:ext uri="{BB962C8B-B14F-4D97-AF65-F5344CB8AC3E}">
        <p14:creationId xmlns:p14="http://schemas.microsoft.com/office/powerpoint/2010/main" val="3814722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2FC92-AE93-16AD-D2BA-D4CAC81306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B12AB-90EF-F8F2-BB4F-F5AB237E0C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DE50EE-1E7B-8420-4C6D-1C5890B99D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507CF8-00C7-6B29-108D-7A38566E69A9}"/>
              </a:ext>
            </a:extLst>
          </p:cNvPr>
          <p:cNvSpPr>
            <a:spLocks noGrp="1"/>
          </p:cNvSpPr>
          <p:nvPr>
            <p:ph type="sldNum" sz="quarter" idx="5"/>
          </p:nvPr>
        </p:nvSpPr>
        <p:spPr/>
        <p:txBody>
          <a:bodyPr/>
          <a:lstStyle/>
          <a:p>
            <a:fld id="{D5939589-3E79-4C82-AA4A-FE78234FAA59}" type="slidenum">
              <a:rPr lang="en-US" smtClean="0"/>
              <a:t>5</a:t>
            </a:fld>
            <a:endParaRPr lang="en-US" dirty="0"/>
          </a:p>
        </p:txBody>
      </p:sp>
    </p:spTree>
    <p:extLst>
      <p:ext uri="{BB962C8B-B14F-4D97-AF65-F5344CB8AC3E}">
        <p14:creationId xmlns:p14="http://schemas.microsoft.com/office/powerpoint/2010/main" val="2885602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4011A3-DD25-D25F-F80B-AACF5E4CAC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2D1C1-D982-34AE-A76B-F5BCAC5EAF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868007-A64A-84BD-2A91-C55ACB8047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0008C99-998E-A520-AFBB-1A5F19658957}"/>
              </a:ext>
            </a:extLst>
          </p:cNvPr>
          <p:cNvSpPr>
            <a:spLocks noGrp="1"/>
          </p:cNvSpPr>
          <p:nvPr>
            <p:ph type="sldNum" sz="quarter" idx="5"/>
          </p:nvPr>
        </p:nvSpPr>
        <p:spPr/>
        <p:txBody>
          <a:bodyPr/>
          <a:lstStyle/>
          <a:p>
            <a:fld id="{D5939589-3E79-4C82-AA4A-FE78234FAA59}" type="slidenum">
              <a:rPr lang="en-US" smtClean="0"/>
              <a:t>6</a:t>
            </a:fld>
            <a:endParaRPr lang="en-US" dirty="0"/>
          </a:p>
        </p:txBody>
      </p:sp>
    </p:spTree>
    <p:extLst>
      <p:ext uri="{BB962C8B-B14F-4D97-AF65-F5344CB8AC3E}">
        <p14:creationId xmlns:p14="http://schemas.microsoft.com/office/powerpoint/2010/main" val="2221877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52461-0488-D52D-18B2-978BE71E5A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411ED-00DF-43E5-F37F-7F7D5382C8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1A1D20-FF04-2FE4-F443-FD641D870C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0DB467-4C9B-DE80-9015-36AB56538E87}"/>
              </a:ext>
            </a:extLst>
          </p:cNvPr>
          <p:cNvSpPr>
            <a:spLocks noGrp="1"/>
          </p:cNvSpPr>
          <p:nvPr>
            <p:ph type="sldNum" sz="quarter" idx="5"/>
          </p:nvPr>
        </p:nvSpPr>
        <p:spPr/>
        <p:txBody>
          <a:bodyPr/>
          <a:lstStyle/>
          <a:p>
            <a:fld id="{D5939589-3E79-4C82-AA4A-FE78234FAA59}" type="slidenum">
              <a:rPr lang="en-US" smtClean="0"/>
              <a:t>7</a:t>
            </a:fld>
            <a:endParaRPr lang="en-US" dirty="0"/>
          </a:p>
        </p:txBody>
      </p:sp>
    </p:spTree>
    <p:extLst>
      <p:ext uri="{BB962C8B-B14F-4D97-AF65-F5344CB8AC3E}">
        <p14:creationId xmlns:p14="http://schemas.microsoft.com/office/powerpoint/2010/main" val="3316567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75677-2758-7072-A856-5E78A2C7B4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DB6D14-0C1F-BD10-D538-259F0824EE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D2CE9D-33E7-6F8E-4438-7C9712DA48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F0634C-F82A-4082-F497-C4CF2A1ADA0A}"/>
              </a:ext>
            </a:extLst>
          </p:cNvPr>
          <p:cNvSpPr>
            <a:spLocks noGrp="1"/>
          </p:cNvSpPr>
          <p:nvPr>
            <p:ph type="sldNum" sz="quarter" idx="5"/>
          </p:nvPr>
        </p:nvSpPr>
        <p:spPr/>
        <p:txBody>
          <a:bodyPr/>
          <a:lstStyle/>
          <a:p>
            <a:fld id="{D5939589-3E79-4C82-AA4A-FE78234FAA59}" type="slidenum">
              <a:rPr lang="en-US" smtClean="0"/>
              <a:t>8</a:t>
            </a:fld>
            <a:endParaRPr lang="en-US" dirty="0"/>
          </a:p>
        </p:txBody>
      </p:sp>
    </p:spTree>
    <p:extLst>
      <p:ext uri="{BB962C8B-B14F-4D97-AF65-F5344CB8AC3E}">
        <p14:creationId xmlns:p14="http://schemas.microsoft.com/office/powerpoint/2010/main" val="7480375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57809"/>
            <a:ext cx="7983110" cy="3080335"/>
          </a:xfrm>
        </p:spPr>
        <p:txBody>
          <a:bodyPr lIns="0" tIns="0" rIns="0" bIns="0" anchor="b"/>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8161510" y="2744546"/>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2137906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1280159" y="640080"/>
            <a:ext cx="4815836" cy="2103120"/>
          </a:xfrm>
        </p:spPr>
        <p:txBody>
          <a:bodyPr lIns="0" tIns="0" rIns="0" bIns="0" anchor="ctr" anchorCtr="0"/>
          <a:lstStyle>
            <a:lvl1pPr algn="l">
              <a:defRPr sz="4000" b="1" cap="all" spc="0" baseline="0">
                <a:solidFill>
                  <a:schemeClr val="tx1"/>
                </a:solidFill>
              </a:defRPr>
            </a:lvl1pPr>
          </a:lstStyle>
          <a:p>
            <a:r>
              <a:rPr lang="en-US" dirty="0"/>
              <a:t>Click to add title</a:t>
            </a:r>
          </a:p>
        </p:txBody>
      </p:sp>
      <p:sp>
        <p:nvSpPr>
          <p:cNvPr id="16" name="Slide Number Placeholder 15">
            <a:extLst>
              <a:ext uri="{FF2B5EF4-FFF2-40B4-BE49-F238E27FC236}">
                <a16:creationId xmlns:a16="http://schemas.microsoft.com/office/drawing/2014/main" id="{6183E8BD-29F0-8F9F-FC7D-73F8067BCDDF}"/>
              </a:ext>
            </a:extLst>
          </p:cNvPr>
          <p:cNvSpPr>
            <a:spLocks noGrp="1"/>
          </p:cNvSpPr>
          <p:nvPr>
            <p:ph type="sldNum" sz="quarter" idx="20"/>
          </p:nvPr>
        </p:nvSpPr>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15" name="Content Placeholder 2">
            <a:extLst>
              <a:ext uri="{FF2B5EF4-FFF2-40B4-BE49-F238E27FC236}">
                <a16:creationId xmlns:a16="http://schemas.microsoft.com/office/drawing/2014/main" id="{5C983CA3-739C-6C20-AFE0-0997370354B4}"/>
              </a:ext>
            </a:extLst>
          </p:cNvPr>
          <p:cNvSpPr>
            <a:spLocks noGrp="1"/>
          </p:cNvSpPr>
          <p:nvPr>
            <p:ph idx="1" hasCustomPrompt="1"/>
          </p:nvPr>
        </p:nvSpPr>
        <p:spPr>
          <a:xfrm>
            <a:off x="6531427" y="640080"/>
            <a:ext cx="5122889" cy="2103120"/>
          </a:xfrm>
        </p:spPr>
        <p:txBody>
          <a:bodyPr lIns="0" tIns="0" rIns="0" bIns="0" anchor="ctr" anchorCtr="0">
            <a:normAutofit/>
          </a:bodyPr>
          <a:lstStyle>
            <a:lvl1pPr marL="0" indent="0">
              <a:lnSpc>
                <a:spcPct val="110000"/>
              </a:lnSpc>
              <a:buNone/>
              <a:defRPr sz="1800">
                <a:solidFill>
                  <a:schemeClr val="tx1"/>
                </a:solidFill>
              </a:defRPr>
            </a:lvl1pPr>
            <a:lvl2pPr marL="228600">
              <a:lnSpc>
                <a:spcPct val="100000"/>
              </a:lnSpc>
              <a:defRPr sz="1600">
                <a:solidFill>
                  <a:schemeClr val="tx1"/>
                </a:solidFill>
              </a:defRPr>
            </a:lvl2pPr>
            <a:lvl3pPr marL="457200">
              <a:lnSpc>
                <a:spcPct val="100000"/>
              </a:lnSpc>
              <a:defRPr sz="1400">
                <a:solidFill>
                  <a:schemeClr val="tx1"/>
                </a:solidFill>
              </a:defRPr>
            </a:lvl3pPr>
            <a:lvl4pPr marL="685800">
              <a:lnSpc>
                <a:spcPct val="100000"/>
              </a:lnSpc>
              <a:defRPr sz="1200">
                <a:solidFill>
                  <a:schemeClr val="tx1"/>
                </a:solidFill>
              </a:defRPr>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cxnSp>
        <p:nvCxnSpPr>
          <p:cNvPr id="4" name="Straight Connector 3">
            <a:extLst>
              <a:ext uri="{FF2B5EF4-FFF2-40B4-BE49-F238E27FC236}">
                <a16:creationId xmlns:a16="http://schemas.microsoft.com/office/drawing/2014/main" id="{4BC9F29C-BBE9-AFB4-AFC6-30BCA4EB2AFA}"/>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CBC4D286-C480-B4CF-4406-CACC323F9FAD}"/>
              </a:ext>
            </a:extLst>
          </p:cNvPr>
          <p:cNvSpPr>
            <a:spLocks noGrp="1"/>
          </p:cNvSpPr>
          <p:nvPr>
            <p:ph idx="21" hasCustomPrompt="1"/>
          </p:nvPr>
        </p:nvSpPr>
        <p:spPr>
          <a:xfrm>
            <a:off x="1280160" y="3017520"/>
            <a:ext cx="10374152" cy="3208866"/>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Footer Placeholder 13">
            <a:extLst>
              <a:ext uri="{FF2B5EF4-FFF2-40B4-BE49-F238E27FC236}">
                <a16:creationId xmlns:a16="http://schemas.microsoft.com/office/drawing/2014/main" id="{0BEE2817-4518-D59A-BD13-29A3D4FE64F0}"/>
              </a:ext>
            </a:extLst>
          </p:cNvPr>
          <p:cNvSpPr>
            <a:spLocks noGrp="1"/>
          </p:cNvSpPr>
          <p:nvPr>
            <p:ph type="ftr" sz="quarter" idx="19"/>
          </p:nvPr>
        </p:nvSpPr>
        <p:spPr>
          <a:xfrm>
            <a:off x="7539516" y="6356350"/>
            <a:ext cx="4114800" cy="365125"/>
          </a:xfrm>
        </p:spPr>
        <p:txBody>
          <a:bodyPr/>
          <a:lstStyle/>
          <a:p>
            <a:endParaRPr lang="en-US" dirty="0"/>
          </a:p>
        </p:txBody>
      </p:sp>
    </p:spTree>
    <p:extLst>
      <p:ext uri="{BB962C8B-B14F-4D97-AF65-F5344CB8AC3E}">
        <p14:creationId xmlns:p14="http://schemas.microsoft.com/office/powerpoint/2010/main" val="106890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1280159" y="4970638"/>
            <a:ext cx="9144000" cy="1280160"/>
          </a:xfrm>
        </p:spPr>
        <p:txBody>
          <a:bodyPr lIns="0" tIns="0" rIns="0" bIns="0" anchor="b" anchorCtr="0"/>
          <a:lstStyle>
            <a:lvl1pPr algn="l">
              <a:defRPr sz="4000" b="1" cap="all" spc="0" baseline="0">
                <a:solidFill>
                  <a:schemeClr val="tx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F0626849-9D2D-3C95-8C10-FA8F325FE9AA}"/>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685800"/>
            <a:ext cx="4937760" cy="4023360"/>
          </a:xfrm>
        </p:spPr>
        <p:txBody>
          <a:bodyPr lIns="0" tIns="0" rIns="0" bIns="0">
            <a:noAutofit/>
          </a:bodyPr>
          <a:lstStyle>
            <a:lvl1pPr marL="0" indent="0">
              <a:spcBef>
                <a:spcPts val="1200"/>
              </a:spcBef>
              <a:buNone/>
              <a:defRPr sz="1800"/>
            </a:lvl1pPr>
            <a:lvl2pPr marL="457200">
              <a:spcBef>
                <a:spcPts val="1200"/>
              </a:spcBef>
              <a:defRPr sz="1800"/>
            </a:lvl2pPr>
            <a:lvl3pPr marL="914400">
              <a:spcBef>
                <a:spcPts val="1200"/>
              </a:spcBef>
              <a:defRPr sz="1800"/>
            </a:lvl3pPr>
            <a:lvl4pPr marL="1371600">
              <a:spcBef>
                <a:spcPts val="1200"/>
              </a:spcBef>
              <a:defRPr sz="1800"/>
            </a:lvl4pPr>
            <a:lvl5pPr marL="18288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04755" y="685800"/>
            <a:ext cx="4937760" cy="4023360"/>
          </a:xfrm>
        </p:spPr>
        <p:txBody>
          <a:bodyPr lIns="0" tIns="0" rIns="0" bIns="0">
            <a:noAutofit/>
          </a:bodyPr>
          <a:lstStyle>
            <a:lvl1pPr>
              <a:spcBef>
                <a:spcPts val="1200"/>
              </a:spcBef>
              <a:defRPr sz="1800"/>
            </a:lvl1pPr>
            <a:lvl2pPr>
              <a:spcBef>
                <a:spcPts val="1200"/>
              </a:spcBef>
              <a:defRPr sz="1800"/>
            </a:lvl2pPr>
            <a:lvl3pPr>
              <a:spcBef>
                <a:spcPts val="1200"/>
              </a:spcBef>
              <a:defRPr sz="1800"/>
            </a:lvl3pPr>
            <a:lvl4pPr>
              <a:spcBef>
                <a:spcPts val="1200"/>
              </a:spcBef>
              <a:defRPr sz="1800"/>
            </a:lvl4pPr>
            <a:lvl5pPr>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4717D91C-F78C-0E4C-FB27-7112AB840A1C}"/>
              </a:ext>
              <a:ext uri="{C183D7F6-B498-43B3-948B-1728B52AA6E4}">
                <adec:decorative xmlns:adec="http://schemas.microsoft.com/office/drawing/2017/decorative" val="1"/>
              </a:ext>
            </a:extLst>
          </p:cNvPr>
          <p:cNvGrpSpPr/>
          <p:nvPr userDrawn="1"/>
        </p:nvGrpSpPr>
        <p:grpSpPr>
          <a:xfrm>
            <a:off x="5322570" y="5680647"/>
            <a:ext cx="465456" cy="581432"/>
            <a:chOff x="7843462" y="2744546"/>
            <a:chExt cx="465456" cy="581432"/>
          </a:xfrm>
        </p:grpSpPr>
        <p:sp>
          <p:nvSpPr>
            <p:cNvPr id="15" name="Graphic 12">
              <a:extLst>
                <a:ext uri="{FF2B5EF4-FFF2-40B4-BE49-F238E27FC236}">
                  <a16:creationId xmlns:a16="http://schemas.microsoft.com/office/drawing/2014/main" id="{CC935CF3-75DF-0DC7-1B2A-E0E0205DF64B}"/>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7" name="Graphic 13">
              <a:extLst>
                <a:ext uri="{FF2B5EF4-FFF2-40B4-BE49-F238E27FC236}">
                  <a16:creationId xmlns:a16="http://schemas.microsoft.com/office/drawing/2014/main" id="{D5782BEB-6319-DEC1-F9ED-BA9201C6B9B7}"/>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18" name="Graphic 15">
              <a:extLst>
                <a:ext uri="{FF2B5EF4-FFF2-40B4-BE49-F238E27FC236}">
                  <a16:creationId xmlns:a16="http://schemas.microsoft.com/office/drawing/2014/main" id="{6E59DFAF-9794-BD12-D89A-422FFFFCE023}"/>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21" name="Footer Placeholder 20">
            <a:extLst>
              <a:ext uri="{FF2B5EF4-FFF2-40B4-BE49-F238E27FC236}">
                <a16:creationId xmlns:a16="http://schemas.microsoft.com/office/drawing/2014/main" id="{36444A47-BCB3-5C86-F2B8-25092BE8D9FF}"/>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C648C53D-49AB-C003-70E8-5117AF079715}"/>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A96BC1DE-6696-3408-564E-2D73B1266326}"/>
              </a:ext>
              <a:ext uri="{C183D7F6-B498-43B3-948B-1728B52AA6E4}">
                <adec:decorative xmlns:adec="http://schemas.microsoft.com/office/drawing/2017/decorative" val="1"/>
              </a:ext>
            </a:extLst>
          </p:cNvPr>
          <p:cNvGrpSpPr/>
          <p:nvPr userDrawn="1"/>
        </p:nvGrpSpPr>
        <p:grpSpPr>
          <a:xfrm rot="5400000">
            <a:off x="10711518" y="5393214"/>
            <a:ext cx="1097341" cy="736658"/>
            <a:chOff x="10508317" y="446637"/>
            <a:chExt cx="1097341" cy="736658"/>
          </a:xfrm>
        </p:grpSpPr>
        <p:sp>
          <p:nvSpPr>
            <p:cNvPr id="25" name="Graphic 15">
              <a:extLst>
                <a:ext uri="{FF2B5EF4-FFF2-40B4-BE49-F238E27FC236}">
                  <a16:creationId xmlns:a16="http://schemas.microsoft.com/office/drawing/2014/main" id="{268EB1E4-29D6-C3F5-BCBB-FB7E7EE5C25C}"/>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26" name="Graphic 16">
              <a:extLst>
                <a:ext uri="{FF2B5EF4-FFF2-40B4-BE49-F238E27FC236}">
                  <a16:creationId xmlns:a16="http://schemas.microsoft.com/office/drawing/2014/main" id="{09524D46-140F-2F4F-430B-F59815A07CF1}"/>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27" name="Graphic 14">
              <a:extLst>
                <a:ext uri="{FF2B5EF4-FFF2-40B4-BE49-F238E27FC236}">
                  <a16:creationId xmlns:a16="http://schemas.microsoft.com/office/drawing/2014/main" id="{AC75143B-C717-8D04-743C-B40FB5EFB21C}"/>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487376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1280160" y="640080"/>
            <a:ext cx="10087699" cy="1280160"/>
          </a:xfrm>
        </p:spPr>
        <p:txBody>
          <a:bodyPr lIns="0" tIns="0" rIns="0" bIns="0" anchor="b" anchorCtr="0"/>
          <a:lstStyle>
            <a:lvl1pPr>
              <a:defRPr sz="4000" b="1" cap="all" baseline="0"/>
            </a:lvl1pPr>
          </a:lstStyle>
          <a:p>
            <a:r>
              <a:rPr lang="en-US" dirty="0"/>
              <a:t>Click to add title</a:t>
            </a:r>
          </a:p>
        </p:txBody>
      </p:sp>
      <p:sp>
        <p:nvSpPr>
          <p:cNvPr id="10" name="Slide Number Placeholder 9">
            <a:extLst>
              <a:ext uri="{FF2B5EF4-FFF2-40B4-BE49-F238E27FC236}">
                <a16:creationId xmlns:a16="http://schemas.microsoft.com/office/drawing/2014/main" id="{116B8DF0-B7E6-5032-C3C7-E457E793BE37}"/>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1280160" y="2103119"/>
            <a:ext cx="10087699" cy="4114800"/>
          </a:xfrm>
        </p:spPr>
        <p:txBody>
          <a:bodyPr lIns="0" tIns="0" rIns="0" bIns="0"/>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a:extLst>
              <a:ext uri="{FF2B5EF4-FFF2-40B4-BE49-F238E27FC236}">
                <a16:creationId xmlns:a16="http://schemas.microsoft.com/office/drawing/2014/main" id="{5C05CAAB-DBA2-4548-AD5F-01BB97FBB207}"/>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Footer Placeholder 8">
            <a:extLst>
              <a:ext uri="{FF2B5EF4-FFF2-40B4-BE49-F238E27FC236}">
                <a16:creationId xmlns:a16="http://schemas.microsoft.com/office/drawing/2014/main" id="{DC5F4D40-ADE4-5EEB-436C-8563A49C55F8}"/>
              </a:ext>
            </a:extLst>
          </p:cNvPr>
          <p:cNvSpPr>
            <a:spLocks noGrp="1"/>
          </p:cNvSpPr>
          <p:nvPr>
            <p:ph type="ftr" sz="quarter" idx="11"/>
          </p:nvPr>
        </p:nvSpPr>
        <p:spPr>
          <a:xfrm>
            <a:off x="1280160" y="6356350"/>
            <a:ext cx="4114800" cy="365125"/>
          </a:xfrm>
        </p:spPr>
        <p:txBody>
          <a:bodyPr lIns="0"/>
          <a:lstStyle>
            <a:lvl1pPr algn="l">
              <a:defRPr/>
            </a:lvl1pPr>
          </a:lstStyle>
          <a:p>
            <a:endParaRPr lang="en-US" dirty="0"/>
          </a:p>
        </p:txBody>
      </p:sp>
    </p:spTree>
    <p:extLst>
      <p:ext uri="{BB962C8B-B14F-4D97-AF65-F5344CB8AC3E}">
        <p14:creationId xmlns:p14="http://schemas.microsoft.com/office/powerpoint/2010/main" val="3321745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Bubbles and Title 1">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2792897" y="585216"/>
            <a:ext cx="8965094" cy="2276856"/>
          </a:xfrm>
        </p:spPr>
        <p:txBody>
          <a:bodyPr lIns="0" tIns="0" rIns="0" anchor="b"/>
          <a:lstStyle>
            <a:lvl1pPr algn="r">
              <a:lnSpc>
                <a:spcPts val="4800"/>
              </a:lnSpc>
              <a:defRPr sz="4800" b="1" cap="all" spc="0" baseline="0">
                <a:solidFill>
                  <a:schemeClr val="bg1"/>
                </a:solidFill>
              </a:defRPr>
            </a:lvl1pPr>
          </a:lstStyle>
          <a:p>
            <a:r>
              <a:rPr lang="en-US"/>
              <a:t>Click to edit Master title style</a:t>
            </a:r>
            <a:endParaRPr lang="en-US" dirty="0"/>
          </a:p>
        </p:txBody>
      </p:sp>
      <p:sp>
        <p:nvSpPr>
          <p:cNvPr id="7" name="Picture Placeholder 14">
            <a:extLst>
              <a:ext uri="{FF2B5EF4-FFF2-40B4-BE49-F238E27FC236}">
                <a16:creationId xmlns:a16="http://schemas.microsoft.com/office/drawing/2014/main" id="{FC9B12A4-113B-B3F6-5926-5C2A6F504ABA}"/>
              </a:ext>
            </a:extLst>
          </p:cNvPr>
          <p:cNvSpPr>
            <a:spLocks noGrp="1"/>
          </p:cNvSpPr>
          <p:nvPr>
            <p:ph type="pic" sz="quarter" idx="14" hasCustomPrompt="1"/>
          </p:nvPr>
        </p:nvSpPr>
        <p:spPr>
          <a:xfrm>
            <a:off x="1371606"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hasCustomPrompt="1"/>
          </p:nvPr>
        </p:nvSpPr>
        <p:spPr>
          <a:xfrm>
            <a:off x="5640609" y="3127248"/>
            <a:ext cx="6117381" cy="3017520"/>
          </a:xfrm>
        </p:spPr>
        <p:txBody>
          <a:bodyPr lIns="0" tIns="0" rIns="0" bIns="0">
            <a:normAutofit/>
          </a:bodyPr>
          <a:lstStyle>
            <a:lvl1pPr marL="0" indent="0" algn="r">
              <a:spcBef>
                <a:spcPts val="1200"/>
              </a:spcBef>
              <a:buNone/>
              <a:defRPr sz="2400">
                <a:solidFill>
                  <a:schemeClr val="bg1"/>
                </a:solidFill>
              </a:defRPr>
            </a:lvl1pPr>
          </a:lstStyle>
          <a:p>
            <a:pPr lvl="0"/>
            <a:r>
              <a:rPr lang="en-US" dirty="0"/>
              <a:t>Click to add text</a:t>
            </a:r>
          </a:p>
        </p:txBody>
      </p:sp>
      <p:grpSp>
        <p:nvGrpSpPr>
          <p:cNvPr id="3" name="Group 2">
            <a:extLst>
              <a:ext uri="{FF2B5EF4-FFF2-40B4-BE49-F238E27FC236}">
                <a16:creationId xmlns:a16="http://schemas.microsoft.com/office/drawing/2014/main" id="{8AF51D36-DB19-27CD-47E0-A4261648DA12}"/>
              </a:ext>
              <a:ext uri="{C183D7F6-B498-43B3-948B-1728B52AA6E4}">
                <adec:decorative xmlns:adec="http://schemas.microsoft.com/office/drawing/2017/decorative" val="1"/>
              </a:ext>
            </a:extLst>
          </p:cNvPr>
          <p:cNvGrpSpPr/>
          <p:nvPr userDrawn="1"/>
        </p:nvGrpSpPr>
        <p:grpSpPr>
          <a:xfrm rot="18614240">
            <a:off x="3975343" y="2819532"/>
            <a:ext cx="465456" cy="581432"/>
            <a:chOff x="7843462" y="2744546"/>
            <a:chExt cx="465456" cy="581432"/>
          </a:xfrm>
        </p:grpSpPr>
        <p:sp>
          <p:nvSpPr>
            <p:cNvPr id="4" name="Graphic 12">
              <a:extLst>
                <a:ext uri="{FF2B5EF4-FFF2-40B4-BE49-F238E27FC236}">
                  <a16:creationId xmlns:a16="http://schemas.microsoft.com/office/drawing/2014/main" id="{3EFED0E0-17D4-C5B0-09D0-B43338A856B3}"/>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5" name="Graphic 13">
              <a:extLst>
                <a:ext uri="{FF2B5EF4-FFF2-40B4-BE49-F238E27FC236}">
                  <a16:creationId xmlns:a16="http://schemas.microsoft.com/office/drawing/2014/main" id="{8F798BBE-9B6F-700D-08A1-09ABC5388CCE}"/>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6" name="Graphic 15">
              <a:extLst>
                <a:ext uri="{FF2B5EF4-FFF2-40B4-BE49-F238E27FC236}">
                  <a16:creationId xmlns:a16="http://schemas.microsoft.com/office/drawing/2014/main" id="{4AE2D1C5-9D85-9049-690C-3AFCE7E2DA56}"/>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13" name="Straight Connector 12">
            <a:extLst>
              <a:ext uri="{FF2B5EF4-FFF2-40B4-BE49-F238E27FC236}">
                <a16:creationId xmlns:a16="http://schemas.microsoft.com/office/drawing/2014/main" id="{9D0FE75D-ACD3-655E-58A7-8F2C182760B4}"/>
              </a:ext>
              <a:ext uri="{C183D7F6-B498-43B3-948B-1728B52AA6E4}">
                <adec:decorative xmlns:adec="http://schemas.microsoft.com/office/drawing/2017/decorative" val="1"/>
              </a:ext>
            </a:extLst>
          </p:cNvPr>
          <p:cNvCxnSpPr>
            <a:cxnSpLocks/>
          </p:cNvCxnSpPr>
          <p:nvPr userDrawn="1"/>
        </p:nvCxnSpPr>
        <p:spPr>
          <a:xfrm>
            <a:off x="74066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362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838200" y="136525"/>
            <a:ext cx="10515600" cy="1509713"/>
          </a:xfrm>
        </p:spPr>
        <p:txBody>
          <a:bodyPr/>
          <a:lstStyle/>
          <a:p>
            <a:r>
              <a:rPr lang="en-US" dirty="0"/>
              <a:t>Click to add title</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a:off x="72390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484632" y="726630"/>
            <a:ext cx="520991" cy="517379"/>
          </a:xfrm>
        </p:spPr>
        <p:txBody>
          <a:bodyPr/>
          <a:lstStyle/>
          <a:p>
            <a:fld id="{D8DA9DAA-006C-4F4B-980E-E3DF019B24E2}" type="slidenum">
              <a:rPr lang="en-US" smtClean="0"/>
              <a:t>‹#›</a:t>
            </a:fld>
            <a:endParaRPr lang="en-US" dirty="0"/>
          </a:p>
        </p:txBody>
      </p:sp>
      <p:cxnSp>
        <p:nvCxnSpPr>
          <p:cNvPr id="3" name="Straight Connector 2">
            <a:extLst>
              <a:ext uri="{FF2B5EF4-FFF2-40B4-BE49-F238E27FC236}">
                <a16:creationId xmlns:a16="http://schemas.microsoft.com/office/drawing/2014/main" id="{B5B2B208-F5B9-0151-C982-A389CB0B299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0EEA6CA-DE1E-18ED-E69E-54A1372FE216}"/>
              </a:ext>
              <a:ext uri="{C183D7F6-B498-43B3-948B-1728B52AA6E4}">
                <adec:decorative xmlns:adec="http://schemas.microsoft.com/office/drawing/2017/decorative" val="1"/>
              </a:ext>
            </a:extLst>
          </p:cNvPr>
          <p:cNvCxnSpPr>
            <a:cxnSpLocks/>
          </p:cNvCxnSpPr>
          <p:nvPr userDrawn="1"/>
        </p:nvCxnSpPr>
        <p:spPr>
          <a:xfrm>
            <a:off x="715890"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8" name="Footer Placeholder 7">
            <a:extLst>
              <a:ext uri="{FF2B5EF4-FFF2-40B4-BE49-F238E27FC236}">
                <a16:creationId xmlns:a16="http://schemas.microsoft.com/office/drawing/2014/main" id="{2F973C81-5E94-41F6-CE15-3B4763B3ABE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835B5C-F994-9D57-3118-919EE90F57E1}"/>
              </a:ext>
            </a:extLst>
          </p:cNvPr>
          <p:cNvSpPr>
            <a:spLocks noGrp="1"/>
          </p:cNvSpPr>
          <p:nvPr>
            <p:ph type="sldNum" sz="quarter" idx="12"/>
          </p:nvPr>
        </p:nvSpPr>
        <p:spPr/>
        <p:txBody>
          <a:bodyPr/>
          <a:lstStyle/>
          <a:p>
            <a:fld id="{D8DA9DAA-006C-4F4B-980E-E3DF019B24E2}" type="slidenum">
              <a:rPr lang="en-US" smtClean="0"/>
              <a:pPr/>
              <a:t>‹#›</a:t>
            </a:fld>
            <a:endParaRPr lang="en-US" dirty="0"/>
          </a:p>
        </p:txBody>
      </p:sp>
    </p:spTree>
    <p:extLst>
      <p:ext uri="{BB962C8B-B14F-4D97-AF65-F5344CB8AC3E}">
        <p14:creationId xmlns:p14="http://schemas.microsoft.com/office/powerpoint/2010/main" val="3840867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image">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116544" y="614202"/>
            <a:ext cx="5918072" cy="2276856"/>
          </a:xfrm>
        </p:spPr>
        <p:txBody>
          <a:bodyPr lIns="0" tIns="0" rIns="0" bIns="0" anchor="b"/>
          <a:lstStyle>
            <a:lvl1pPr algn="r">
              <a:lnSpc>
                <a:spcPts val="4000"/>
              </a:lnSpc>
              <a:defRPr sz="4000" b="1" cap="all" spc="0" baseline="0">
                <a:solidFill>
                  <a:schemeClr val="bg1"/>
                </a:solidFill>
              </a:defRPr>
            </a:lvl1pPr>
          </a:lstStyle>
          <a:p>
            <a:r>
              <a:rPr lang="en-US" dirty="0"/>
              <a:t>Click to add title</a:t>
            </a:r>
          </a:p>
        </p:txBody>
      </p:sp>
      <p:sp>
        <p:nvSpPr>
          <p:cNvPr id="8" name="Slide Number Placeholder 7">
            <a:extLst>
              <a:ext uri="{FF2B5EF4-FFF2-40B4-BE49-F238E27FC236}">
                <a16:creationId xmlns:a16="http://schemas.microsoft.com/office/drawing/2014/main" id="{1C738AB3-8054-6E21-C34C-36AF3A31AC4E}"/>
              </a:ext>
            </a:extLst>
          </p:cNvPr>
          <p:cNvSpPr>
            <a:spLocks noGrp="1"/>
          </p:cNvSpPr>
          <p:nvPr>
            <p:ph type="sldNum" sz="quarter" idx="20"/>
          </p:nvPr>
        </p:nvSpPr>
        <p:spPr/>
        <p:txBody>
          <a:bodyPr/>
          <a:lstStyle>
            <a:lvl1pPr>
              <a:defRPr>
                <a:solidFill>
                  <a:schemeClr val="bg1"/>
                </a:solidFill>
              </a:defRPr>
            </a:lvl1pPr>
          </a:lstStyle>
          <a:p>
            <a:fld id="{D8DA9DAA-006C-4F4B-980E-E3DF019B24E2}" type="slidenum">
              <a:rPr lang="en-US" smtClean="0"/>
              <a:pPr/>
              <a:t>‹#›</a:t>
            </a:fld>
            <a:endParaRPr lang="en-US" dirty="0"/>
          </a:p>
        </p:txBody>
      </p:sp>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hasCustomPrompt="1"/>
          </p:nvPr>
        </p:nvSpPr>
        <p:spPr>
          <a:xfrm>
            <a:off x="1280160"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tIns="914400" anchor="t">
            <a:noAutofit/>
          </a:bodyPr>
          <a:lstStyle>
            <a:lvl1pPr algn="ctr">
              <a:buNone/>
              <a:defRPr sz="1600" b="1">
                <a:solidFill>
                  <a:schemeClr val="bg1"/>
                </a:solidFill>
              </a:defRPr>
            </a:lvl1pPr>
          </a:lstStyle>
          <a:p>
            <a:r>
              <a:rPr lang="en-US" dirty="0"/>
              <a:t>Click to add picture</a:t>
            </a:r>
          </a:p>
        </p:txBody>
      </p:sp>
      <p:sp>
        <p:nvSpPr>
          <p:cNvPr id="4" name="Text Placeholder 3">
            <a:extLst>
              <a:ext uri="{FF2B5EF4-FFF2-40B4-BE49-F238E27FC236}">
                <a16:creationId xmlns:a16="http://schemas.microsoft.com/office/drawing/2014/main" id="{94FD1B85-4BEF-C1C1-5619-B82E9E44A9F8}"/>
              </a:ext>
            </a:extLst>
          </p:cNvPr>
          <p:cNvSpPr>
            <a:spLocks noGrp="1"/>
          </p:cNvSpPr>
          <p:nvPr>
            <p:ph type="body" sz="quarter" idx="17"/>
          </p:nvPr>
        </p:nvSpPr>
        <p:spPr>
          <a:xfrm>
            <a:off x="5116548" y="3161752"/>
            <a:ext cx="5918068" cy="3144965"/>
          </a:xfrm>
        </p:spPr>
        <p:txBody>
          <a:bodyPr lIns="0" tIns="0" rIns="0" bIns="0">
            <a:normAutofit/>
          </a:bodyPr>
          <a:lstStyle>
            <a:lvl1pPr marL="0" indent="0" algn="r">
              <a:spcBef>
                <a:spcPts val="1200"/>
              </a:spcBef>
              <a:buNone/>
              <a:defRPr sz="2400">
                <a:solidFill>
                  <a:schemeClr val="bg1"/>
                </a:solidFill>
              </a:defRPr>
            </a:lvl1pPr>
            <a:lvl2pPr marL="457200" indent="0" algn="r">
              <a:spcBef>
                <a:spcPts val="1200"/>
              </a:spcBef>
              <a:buNone/>
              <a:defRPr sz="2400">
                <a:solidFill>
                  <a:schemeClr val="bg1"/>
                </a:solidFill>
              </a:defRPr>
            </a:lvl2pPr>
            <a:lvl3pPr marL="914400" indent="0" algn="r">
              <a:spcBef>
                <a:spcPts val="1200"/>
              </a:spcBef>
              <a:buNone/>
              <a:defRPr sz="2400">
                <a:solidFill>
                  <a:schemeClr val="bg1"/>
                </a:solidFill>
              </a:defRPr>
            </a:lvl3pPr>
            <a:lvl4pPr marL="1371600" indent="0" algn="r">
              <a:spcBef>
                <a:spcPts val="1200"/>
              </a:spcBef>
              <a:buNone/>
              <a:defRPr sz="2400">
                <a:solidFill>
                  <a:schemeClr val="bg1"/>
                </a:solidFill>
              </a:defRPr>
            </a:lvl4pPr>
            <a:lvl5pPr marL="1828800" indent="0" algn="r">
              <a:buNone/>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4" name="Straight Connector 13">
            <a:extLst>
              <a:ext uri="{FF2B5EF4-FFF2-40B4-BE49-F238E27FC236}">
                <a16:creationId xmlns:a16="http://schemas.microsoft.com/office/drawing/2014/main" id="{13AE7F8D-AE68-4A83-BAB5-3A97D473CE3C}"/>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1" name="Graphic 12">
            <a:extLst>
              <a:ext uri="{FF2B5EF4-FFF2-40B4-BE49-F238E27FC236}">
                <a16:creationId xmlns:a16="http://schemas.microsoft.com/office/drawing/2014/main" id="{EA1B6985-3E5A-40F4-9268-D4AB3BBF8C91}"/>
              </a:ext>
              <a:ext uri="{C183D7F6-B498-43B3-948B-1728B52AA6E4}">
                <adec:decorative xmlns:adec="http://schemas.microsoft.com/office/drawing/2017/decorative" val="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13" name="Graphic 13">
            <a:extLst>
              <a:ext uri="{FF2B5EF4-FFF2-40B4-BE49-F238E27FC236}">
                <a16:creationId xmlns:a16="http://schemas.microsoft.com/office/drawing/2014/main" id="{338BC906-9D03-4280-85E8-21A81BC21D73}"/>
              </a:ext>
              <a:ext uri="{C183D7F6-B498-43B3-948B-1728B52AA6E4}">
                <adec:decorative xmlns:adec="http://schemas.microsoft.com/office/drawing/2017/decorative" val="1"/>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endParaRPr lang="en-US" dirty="0"/>
          </a:p>
        </p:txBody>
      </p:sp>
      <p:sp>
        <p:nvSpPr>
          <p:cNvPr id="17" name="Graphic 15">
            <a:extLst>
              <a:ext uri="{FF2B5EF4-FFF2-40B4-BE49-F238E27FC236}">
                <a16:creationId xmlns:a16="http://schemas.microsoft.com/office/drawing/2014/main" id="{C5C06D53-C9F6-47E8-BFE1-B8193A1AED8B}"/>
              </a:ext>
              <a:ext uri="{C183D7F6-B498-43B3-948B-1728B52AA6E4}">
                <adec:decorative xmlns:adec="http://schemas.microsoft.com/office/drawing/2017/decorative" val="1"/>
              </a:ext>
            </a:extLst>
          </p:cNvPr>
          <p:cNvSpPr/>
          <p:nvPr userDrawn="1"/>
        </p:nvSpPr>
        <p:spPr>
          <a:xfrm>
            <a:off x="1652402"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endParaRPr lang="en-US" dirty="0"/>
          </a:p>
        </p:txBody>
      </p:sp>
      <p:sp>
        <p:nvSpPr>
          <p:cNvPr id="7" name="Footer Placeholder 6">
            <a:extLst>
              <a:ext uri="{FF2B5EF4-FFF2-40B4-BE49-F238E27FC236}">
                <a16:creationId xmlns:a16="http://schemas.microsoft.com/office/drawing/2014/main" id="{CE9872E9-2F0D-2FEB-0974-F0BBBC5E0331}"/>
              </a:ext>
            </a:extLst>
          </p:cNvPr>
          <p:cNvSpPr>
            <a:spLocks noGrp="1"/>
          </p:cNvSpPr>
          <p:nvPr>
            <p:ph type="ftr" sz="quarter" idx="19"/>
          </p:nvPr>
        </p:nvSpPr>
        <p:spPr>
          <a:xfrm>
            <a:off x="7238999" y="6356350"/>
            <a:ext cx="3795615" cy="365125"/>
          </a:xfr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49076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Picture">
    <p:bg>
      <p:bgPr>
        <a:gradFill>
          <a:gsLst>
            <a:gs pos="100000">
              <a:schemeClr val="accent4"/>
            </a:gs>
            <a:gs pos="0">
              <a:schemeClr val="accent2"/>
            </a:gs>
          </a:gsLst>
          <a:lin ang="189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59" y="3386775"/>
            <a:ext cx="8311102" cy="3080335"/>
          </a:xfrm>
        </p:spPr>
        <p:txBody>
          <a:bodyPr lIns="0" tIns="274320" rIns="0" bIns="0" anchor="t" anchorCtr="0"/>
          <a:lstStyle>
            <a:lvl1pPr algn="l">
              <a:lnSpc>
                <a:spcPts val="5400"/>
              </a:lnSpc>
              <a:defRPr sz="5400" b="1" i="0" cap="all" spc="0" baseline="0">
                <a:solidFill>
                  <a:schemeClr val="bg1"/>
                </a:solidFill>
              </a:defRPr>
            </a:lvl1pPr>
          </a:lstStyle>
          <a:p>
            <a:r>
              <a:rPr lang="en-US"/>
              <a:t>Click to edit Master title style</a:t>
            </a:r>
            <a:endParaRPr lang="en-US" dirty="0"/>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0"/>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rot="19670435">
            <a:off x="7632743" y="794953"/>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3" name="Picture Placeholder 14">
            <a:extLst>
              <a:ext uri="{FF2B5EF4-FFF2-40B4-BE49-F238E27FC236}">
                <a16:creationId xmlns:a16="http://schemas.microsoft.com/office/drawing/2014/main" id="{01D87F51-D69B-9038-0566-4FDC355AB6F0}"/>
              </a:ext>
            </a:extLst>
          </p:cNvPr>
          <p:cNvSpPr>
            <a:spLocks noGrp="1"/>
          </p:cNvSpPr>
          <p:nvPr>
            <p:ph type="pic" sz="quarter" idx="13" hasCustomPrompt="1"/>
          </p:nvPr>
        </p:nvSpPr>
        <p:spPr>
          <a:xfrm>
            <a:off x="8197587" y="411831"/>
            <a:ext cx="3521337" cy="3521344"/>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195123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Subtitle + Pictur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640080"/>
            <a:ext cx="10302240" cy="1852046"/>
          </a:xfrm>
        </p:spPr>
        <p:txBody>
          <a:bodyPr lIns="0" tIns="0" rIns="0" bIns="0" anchor="b"/>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588447"/>
            <a:ext cx="7853678" cy="726645"/>
          </a:xfrm>
        </p:spPr>
        <p:txBody>
          <a:bodyPr lIns="0" tIns="0" rIns="0" bIns="0" anchor="t"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cxnSp>
        <p:nvCxnSpPr>
          <p:cNvPr id="9" name="Straight Connector 8">
            <a:extLst>
              <a:ext uri="{FF2B5EF4-FFF2-40B4-BE49-F238E27FC236}">
                <a16:creationId xmlns:a16="http://schemas.microsoft.com/office/drawing/2014/main" id="{8E825845-66DD-4B77-A729-CD97D156FE6C}"/>
              </a:ext>
              <a:ext uri="{C183D7F6-B498-43B3-948B-1728B52AA6E4}">
                <adec:decorative xmlns:adec="http://schemas.microsoft.com/office/drawing/2017/decorative" val="1"/>
              </a:ext>
            </a:extLst>
          </p:cNvPr>
          <p:cNvCxnSpPr>
            <a:cxnSpLocks/>
          </p:cNvCxnSpPr>
          <p:nvPr userDrawn="1"/>
        </p:nvCxnSpPr>
        <p:spPr>
          <a:xfrm>
            <a:off x="1280160"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flipH="1">
            <a:off x="7659974" y="445645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sp>
        <p:nvSpPr>
          <p:cNvPr id="5" name="Picture Placeholder 14">
            <a:extLst>
              <a:ext uri="{FF2B5EF4-FFF2-40B4-BE49-F238E27FC236}">
                <a16:creationId xmlns:a16="http://schemas.microsoft.com/office/drawing/2014/main" id="{5DDB7824-50BA-B12F-AD49-CA8953CA3A0E}"/>
              </a:ext>
            </a:extLst>
          </p:cNvPr>
          <p:cNvSpPr>
            <a:spLocks noGrp="1"/>
          </p:cNvSpPr>
          <p:nvPr>
            <p:ph type="pic" sz="quarter" idx="13" hasCustomPrompt="1"/>
          </p:nvPr>
        </p:nvSpPr>
        <p:spPr>
          <a:xfrm>
            <a:off x="8536252" y="3205313"/>
            <a:ext cx="3043077" cy="3043083"/>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0" anchor="t" anchorCtr="0">
            <a:noAutofit/>
          </a:bodyPr>
          <a:lstStyle>
            <a:lvl1pPr algn="ctr">
              <a:buNone/>
              <a:defRPr sz="1800">
                <a:solidFill>
                  <a:schemeClr val="bg1"/>
                </a:solidFill>
              </a:defRPr>
            </a:lvl1pPr>
          </a:lstStyle>
          <a:p>
            <a:r>
              <a:rPr lang="en-US" dirty="0"/>
              <a:t>Click to add picture</a:t>
            </a:r>
          </a:p>
        </p:txBody>
      </p:sp>
    </p:spTree>
    <p:extLst>
      <p:ext uri="{BB962C8B-B14F-4D97-AF65-F5344CB8AC3E}">
        <p14:creationId xmlns:p14="http://schemas.microsoft.com/office/powerpoint/2010/main" val="652645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4114800" y="640080"/>
            <a:ext cx="7498080" cy="1280160"/>
          </a:xfrm>
        </p:spPr>
        <p:txBody>
          <a:bodyPr lIns="0" tIns="0" rIns="0" bIns="0" anchor="b" anchorCtr="0"/>
          <a:lstStyle>
            <a:lvl1pPr>
              <a:defRPr sz="4000" b="1" cap="all" spc="0" baseline="0"/>
            </a:lvl1pPr>
          </a:lstStyle>
          <a:p>
            <a:r>
              <a:rPr lang="en-US" dirty="0"/>
              <a:t>Click to add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a:xfrm>
            <a:off x="484632" y="722376"/>
            <a:ext cx="520991" cy="517379"/>
          </a:xfrm>
        </p:spPr>
        <p:txBody>
          <a:bodyPr anchor="t" anchorCtr="0"/>
          <a:lstStyle>
            <a:lvl1pPr>
              <a:defRPr>
                <a:solidFill>
                  <a:schemeClr val="accent2"/>
                </a:solidFill>
              </a:defRPr>
            </a:lvl1pPr>
          </a:lstStyle>
          <a:p>
            <a:fld id="{D8DA9DAA-006C-4F4B-980E-E3DF019B24E2}" type="slidenum">
              <a:rPr lang="en-US" smtClean="0"/>
              <a:pPr/>
              <a:t>‹#›</a:t>
            </a:fld>
            <a:endParaRPr lang="en-US" dirty="0"/>
          </a:p>
        </p:txBody>
      </p:sp>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hasCustomPrompt="1"/>
          </p:nvPr>
        </p:nvSpPr>
        <p:spPr>
          <a:xfrm>
            <a:off x="1317615" y="895646"/>
            <a:ext cx="1956925" cy="195692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tIns="91440" anchor="t" anchorCtr="0">
            <a:noAutofit/>
          </a:bodyPr>
          <a:lstStyle>
            <a:lvl1pPr algn="ctr">
              <a:buNone/>
              <a:defRPr sz="1800"/>
            </a:lvl1pPr>
          </a:lstStyle>
          <a:p>
            <a:r>
              <a:rPr lang="en-US" dirty="0"/>
              <a:t>Click to add picture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hasCustomPrompt="1"/>
          </p:nvPr>
        </p:nvSpPr>
        <p:spPr>
          <a:xfrm>
            <a:off x="4114800" y="2194560"/>
            <a:ext cx="7498080" cy="4023360"/>
          </a:xfrm>
        </p:spPr>
        <p:txBody>
          <a:bodyPr lIns="0" tIns="0" rIns="0" bIns="0">
            <a:noAutofit/>
          </a:bodyPr>
          <a:lstStyle>
            <a:lvl1pPr marL="0" indent="0">
              <a:lnSpc>
                <a:spcPct val="110000"/>
              </a:lnSpc>
              <a:buNone/>
              <a:defRPr sz="1800"/>
            </a:lvl1pPr>
            <a:lvl2pPr marL="228600">
              <a:defRPr sz="1600"/>
            </a:lvl2pPr>
            <a:lvl3pPr marL="457200">
              <a:defRPr sz="1400"/>
            </a:lvl3pPr>
            <a:lvl4pPr marL="685800">
              <a:defRPr sz="1200"/>
            </a:lvl4pPr>
            <a:lvl5pPr>
              <a:defRPr sz="1400"/>
            </a:lvl5pPr>
          </a:lstStyle>
          <a:p>
            <a:pPr lvl="0"/>
            <a:r>
              <a:rPr lang="en-US" dirty="0"/>
              <a:t>Click to add text</a:t>
            </a:r>
          </a:p>
          <a:p>
            <a:pPr lvl="1"/>
            <a:r>
              <a:rPr lang="en-US" dirty="0"/>
              <a:t>Second level</a:t>
            </a:r>
          </a:p>
          <a:p>
            <a:pPr lvl="2"/>
            <a:r>
              <a:rPr lang="en-US" dirty="0"/>
              <a:t>Third level</a:t>
            </a:r>
          </a:p>
          <a:p>
            <a:pPr lvl="3"/>
            <a:r>
              <a:rPr lang="en-US" dirty="0"/>
              <a:t>Fourth level</a:t>
            </a:r>
          </a:p>
        </p:txBody>
      </p:sp>
      <p:grpSp>
        <p:nvGrpSpPr>
          <p:cNvPr id="7" name="Group 6">
            <a:extLst>
              <a:ext uri="{FF2B5EF4-FFF2-40B4-BE49-F238E27FC236}">
                <a16:creationId xmlns:a16="http://schemas.microsoft.com/office/drawing/2014/main" id="{758B5E78-A531-681D-1312-F21B52D066B8}"/>
              </a:ext>
              <a:ext uri="{C183D7F6-B498-43B3-948B-1728B52AA6E4}">
                <adec:decorative xmlns:adec="http://schemas.microsoft.com/office/drawing/2017/decorative" val="1"/>
              </a:ext>
            </a:extLst>
          </p:cNvPr>
          <p:cNvGrpSpPr/>
          <p:nvPr userDrawn="1"/>
        </p:nvGrpSpPr>
        <p:grpSpPr>
          <a:xfrm>
            <a:off x="2970685" y="620661"/>
            <a:ext cx="403448" cy="381782"/>
            <a:chOff x="10969280" y="1780012"/>
            <a:chExt cx="403448" cy="381782"/>
          </a:xfrm>
        </p:grpSpPr>
        <p:sp>
          <p:nvSpPr>
            <p:cNvPr id="17" name="Graphic 10">
              <a:extLst>
                <a:ext uri="{FF2B5EF4-FFF2-40B4-BE49-F238E27FC236}">
                  <a16:creationId xmlns:a16="http://schemas.microsoft.com/office/drawing/2014/main" id="{AAD06B87-D9B2-4F94-B734-A8F039A2033F}"/>
                </a:ext>
                <a:ext uri="{C183D7F6-B498-43B3-948B-1728B52AA6E4}">
                  <adec:decorative xmlns:adec="http://schemas.microsoft.com/office/drawing/2017/decorative" val="1"/>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9" name="Graphic 11">
              <a:extLst>
                <a:ext uri="{FF2B5EF4-FFF2-40B4-BE49-F238E27FC236}">
                  <a16:creationId xmlns:a16="http://schemas.microsoft.com/office/drawing/2014/main" id="{BB13A13C-36EA-4B13-9175-C5FE95B34D33}"/>
                </a:ext>
                <a:ext uri="{C183D7F6-B498-43B3-948B-1728B52AA6E4}">
                  <adec:decorative xmlns:adec="http://schemas.microsoft.com/office/drawing/2017/decorative" val="1"/>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grpSp>
      <p:sp>
        <p:nvSpPr>
          <p:cNvPr id="4" name="Footer Placeholder 8">
            <a:extLst>
              <a:ext uri="{FF2B5EF4-FFF2-40B4-BE49-F238E27FC236}">
                <a16:creationId xmlns:a16="http://schemas.microsoft.com/office/drawing/2014/main" id="{5189CAD3-7011-6481-11F8-05B5CB106F01}"/>
              </a:ext>
            </a:extLst>
          </p:cNvPr>
          <p:cNvSpPr>
            <a:spLocks noGrp="1"/>
          </p:cNvSpPr>
          <p:nvPr>
            <p:ph type="ftr" sz="quarter" idx="17"/>
          </p:nvPr>
        </p:nvSpPr>
        <p:spPr>
          <a:xfrm>
            <a:off x="1280160" y="6356350"/>
            <a:ext cx="4114800" cy="365125"/>
          </a:xfrm>
        </p:spPr>
        <p:txBody>
          <a:bodyPr lIns="0" rIns="91440"/>
          <a:lstStyle>
            <a:lvl1pPr algn="l">
              <a:defRPr/>
            </a:lvl1pPr>
          </a:lstStyle>
          <a:p>
            <a:endParaRPr lang="en-US" dirty="0"/>
          </a:p>
        </p:txBody>
      </p:sp>
      <p:cxnSp>
        <p:nvCxnSpPr>
          <p:cNvPr id="10" name="Straight Connector 9">
            <a:extLst>
              <a:ext uri="{FF2B5EF4-FFF2-40B4-BE49-F238E27FC236}">
                <a16:creationId xmlns:a16="http://schemas.microsoft.com/office/drawing/2014/main" id="{CB7CB27F-7A56-A747-A4D6-5627C24638D9}"/>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11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Subtitle slide">
    <p:bg>
      <p:bgPr>
        <a:gradFill>
          <a:gsLst>
            <a:gs pos="100000">
              <a:schemeClr val="accent4"/>
            </a:gs>
            <a:gs pos="0">
              <a:schemeClr val="accent2"/>
            </a:gs>
          </a:gsLst>
          <a:lin ang="180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1280159" y="3383280"/>
            <a:ext cx="10302240" cy="1852046"/>
          </a:xfrm>
        </p:spPr>
        <p:txBody>
          <a:bodyPr lIns="0" tIns="274320" rIns="0" bIns="0" anchor="t" anchorCtr="0"/>
          <a:lstStyle>
            <a:lvl1pPr algn="l">
              <a:lnSpc>
                <a:spcPts val="5400"/>
              </a:lnSpc>
              <a:defRPr sz="5400" b="1" i="0" cap="all" spc="0" baseline="0">
                <a:solidFill>
                  <a:schemeClr val="bg1"/>
                </a:solidFill>
              </a:defRPr>
            </a:lvl1pPr>
          </a:lstStyle>
          <a:p>
            <a:r>
              <a:rPr lang="en-US" dirty="0"/>
              <a:t>Click to add 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hasCustomPrompt="1"/>
          </p:nvPr>
        </p:nvSpPr>
        <p:spPr>
          <a:xfrm>
            <a:off x="1280158" y="2966886"/>
            <a:ext cx="10302237" cy="397191"/>
          </a:xfrm>
        </p:spPr>
        <p:txBody>
          <a:bodyPr lIns="0" tIns="0" rIns="0" bIns="0" anchor="b" anchorCtr="0">
            <a:norm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dirty="0"/>
              <a:t>Click to add text</a:t>
            </a:r>
          </a:p>
        </p:txBody>
      </p:sp>
      <p:grpSp>
        <p:nvGrpSpPr>
          <p:cNvPr id="4" name="Group 3">
            <a:extLst>
              <a:ext uri="{FF2B5EF4-FFF2-40B4-BE49-F238E27FC236}">
                <a16:creationId xmlns:a16="http://schemas.microsoft.com/office/drawing/2014/main" id="{22749162-63A5-5BF9-895E-B0577A6C47E0}"/>
              </a:ext>
              <a:ext uri="{C183D7F6-B498-43B3-948B-1728B52AA6E4}">
                <adec:decorative xmlns:adec="http://schemas.microsoft.com/office/drawing/2017/decorative" val="1"/>
              </a:ext>
            </a:extLst>
          </p:cNvPr>
          <p:cNvGrpSpPr/>
          <p:nvPr userDrawn="1"/>
        </p:nvGrpSpPr>
        <p:grpSpPr>
          <a:xfrm>
            <a:off x="10897692" y="620298"/>
            <a:ext cx="465456" cy="581432"/>
            <a:chOff x="7843462" y="2744546"/>
            <a:chExt cx="465456" cy="581432"/>
          </a:xfrm>
        </p:grpSpPr>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dirty="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dirty="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dirty="0"/>
            </a:p>
          </p:txBody>
        </p:sp>
      </p:grpSp>
      <p:cxnSp>
        <p:nvCxnSpPr>
          <p:cNvPr id="5" name="Straight Connector 4">
            <a:extLst>
              <a:ext uri="{FF2B5EF4-FFF2-40B4-BE49-F238E27FC236}">
                <a16:creationId xmlns:a16="http://schemas.microsoft.com/office/drawing/2014/main" id="{57912362-D30D-7B0B-BA94-0993B1EBC4E4}"/>
              </a:ext>
              <a:ext uri="{C183D7F6-B498-43B3-948B-1728B52AA6E4}">
                <adec:decorative xmlns:adec="http://schemas.microsoft.com/office/drawing/2017/decorative" val="1"/>
              </a:ext>
            </a:extLst>
          </p:cNvPr>
          <p:cNvCxnSpPr>
            <a:cxnSpLocks/>
          </p:cNvCxnSpPr>
          <p:nvPr userDrawn="1"/>
        </p:nvCxnSpPr>
        <p:spPr>
          <a:xfrm>
            <a:off x="1280160" y="0"/>
            <a:ext cx="0" cy="2775857"/>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644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hasCustomPrompt="1"/>
          </p:nvPr>
        </p:nvSpPr>
        <p:spPr>
          <a:xfrm>
            <a:off x="1280160" y="685800"/>
            <a:ext cx="9137012" cy="1280160"/>
          </a:xfrm>
        </p:spPr>
        <p:txBody>
          <a:bodyPr lIns="0" tIns="0" rIns="0" bIns="0"/>
          <a:lstStyle>
            <a:lvl1pPr>
              <a:defRPr sz="4000" b="1" cap="all" spc="0" baseline="0"/>
            </a:lvl1pPr>
          </a:lstStyle>
          <a:p>
            <a:r>
              <a:rPr lang="en-US" dirty="0"/>
              <a:t>Click to add title</a:t>
            </a:r>
          </a:p>
        </p:txBody>
      </p:sp>
      <p:sp>
        <p:nvSpPr>
          <p:cNvPr id="15" name="Slide Number Placeholder 14">
            <a:extLst>
              <a:ext uri="{FF2B5EF4-FFF2-40B4-BE49-F238E27FC236}">
                <a16:creationId xmlns:a16="http://schemas.microsoft.com/office/drawing/2014/main" id="{0F91A5DB-A2CA-1D70-9A06-3869A288C924}"/>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hasCustomPrompt="1"/>
          </p:nvPr>
        </p:nvSpPr>
        <p:spPr>
          <a:xfrm>
            <a:off x="1280160" y="2327440"/>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6723402" y="2327441"/>
            <a:ext cx="4846320" cy="4040574"/>
          </a:xfrm>
        </p:spPr>
        <p:txBody>
          <a:bodyPr lIns="0" tIns="0" rIns="0" bIns="0">
            <a:normAutofit/>
          </a:bodyPr>
          <a:lstStyle>
            <a:lvl1pPr marL="0" indent="0">
              <a:spcAft>
                <a:spcPts val="0"/>
              </a:spcAft>
              <a:buNone/>
              <a:defRPr sz="1800"/>
            </a:lvl1pPr>
            <a:lvl2pPr marL="228600">
              <a:spcBef>
                <a:spcPts val="1200"/>
              </a:spcBef>
              <a:defRPr sz="1800"/>
            </a:lvl2pPr>
            <a:lvl3pPr marL="685800">
              <a:spcBef>
                <a:spcPts val="1200"/>
              </a:spcBef>
              <a:defRPr sz="1800"/>
            </a:lvl3pPr>
            <a:lvl4pPr marL="1143000">
              <a:spcBef>
                <a:spcPts val="1200"/>
              </a:spcBef>
              <a:defRPr sz="1800"/>
            </a:lvl4pPr>
            <a:lvl5pPr marL="1600200">
              <a:spcBef>
                <a:spcPts val="12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160F34ED-DA60-4CC2-B735-B0EC5D9FEA35}"/>
              </a:ext>
              <a:ext uri="{C183D7F6-B498-43B3-948B-1728B52AA6E4}">
                <adec:decorative xmlns:adec="http://schemas.microsoft.com/office/drawing/2017/decorative" val="1"/>
              </a:ext>
            </a:extLst>
          </p:cNvPr>
          <p:cNvCxnSpPr>
            <a:cxnSpLocks/>
          </p:cNvCxnSpPr>
          <p:nvPr/>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 uri="{C183D7F6-B498-43B3-948B-1728B52AA6E4}">
                <adec:decorative xmlns:adec="http://schemas.microsoft.com/office/drawing/2017/decorative" val="1"/>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endParaRPr lang="en-US" dirty="0"/>
          </a:p>
        </p:txBody>
      </p:sp>
      <p:sp>
        <p:nvSpPr>
          <p:cNvPr id="14" name="Graphic 16">
            <a:extLst>
              <a:ext uri="{FF2B5EF4-FFF2-40B4-BE49-F238E27FC236}">
                <a16:creationId xmlns:a16="http://schemas.microsoft.com/office/drawing/2014/main" id="{9BBD3F4B-0836-48C5-AC68-747456D1DD50}"/>
              </a:ext>
              <a:ext uri="{C183D7F6-B498-43B3-948B-1728B52AA6E4}">
                <adec:decorative xmlns:adec="http://schemas.microsoft.com/office/drawing/2017/decorative" val="1"/>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endParaRPr lang="en-US" dirty="0"/>
          </a:p>
        </p:txBody>
      </p:sp>
      <p:sp>
        <p:nvSpPr>
          <p:cNvPr id="16" name="Graphic 14">
            <a:extLst>
              <a:ext uri="{FF2B5EF4-FFF2-40B4-BE49-F238E27FC236}">
                <a16:creationId xmlns:a16="http://schemas.microsoft.com/office/drawing/2014/main" id="{9B4398D5-99F4-4F83-AA77-9B4177648CAF}"/>
              </a:ext>
              <a:ext uri="{C183D7F6-B498-43B3-948B-1728B52AA6E4}">
                <adec:decorative xmlns:adec="http://schemas.microsoft.com/office/drawing/2017/decorative" val="1"/>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endParaRPr lang="en-US" dirty="0"/>
          </a:p>
        </p:txBody>
      </p:sp>
      <p:sp>
        <p:nvSpPr>
          <p:cNvPr id="13" name="Footer Placeholder 12">
            <a:extLst>
              <a:ext uri="{FF2B5EF4-FFF2-40B4-BE49-F238E27FC236}">
                <a16:creationId xmlns:a16="http://schemas.microsoft.com/office/drawing/2014/main" id="{6D6A69CF-70D6-AB12-CD8B-FD75B7EE1420}"/>
              </a:ext>
            </a:extLst>
          </p:cNvPr>
          <p:cNvSpPr>
            <a:spLocks noGrp="1"/>
          </p:cNvSpPr>
          <p:nvPr>
            <p:ph type="ftr" sz="quarter" idx="11"/>
          </p:nvPr>
        </p:nvSpPr>
        <p:spPr>
          <a:xfrm>
            <a:off x="1280160" y="6356350"/>
            <a:ext cx="4114800" cy="365125"/>
          </a:xfrm>
        </p:spPr>
        <p:txBody>
          <a:bodyPr/>
          <a:lstStyle>
            <a:lvl1pPr algn="l">
              <a:defRPr/>
            </a:lvl1pPr>
          </a:lstStyle>
          <a:p>
            <a:endParaRPr lang="en-US" dirty="0"/>
          </a:p>
        </p:txBody>
      </p:sp>
    </p:spTree>
    <p:extLst>
      <p:ext uri="{BB962C8B-B14F-4D97-AF65-F5344CB8AC3E}">
        <p14:creationId xmlns:p14="http://schemas.microsoft.com/office/powerpoint/2010/main" val="93759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EFE408-BFE1-16DC-F7C6-47F55C171AC6}"/>
              </a:ext>
              <a:ext uri="{C183D7F6-B498-43B3-948B-1728B52AA6E4}">
                <adec:decorative xmlns:adec="http://schemas.microsoft.com/office/drawing/2017/decorative" val="1"/>
              </a:ext>
            </a:extLst>
          </p:cNvPr>
          <p:cNvSpPr/>
          <p:nvPr userDrawn="1"/>
        </p:nvSpPr>
        <p:spPr>
          <a:xfrm>
            <a:off x="6412992" y="0"/>
            <a:ext cx="5779008" cy="6858000"/>
          </a:xfrm>
          <a:prstGeom prst="rect">
            <a:avLst/>
          </a:prstGeom>
          <a:gradFill flip="none" rotWithShape="1">
            <a:gsLst>
              <a:gs pos="100000">
                <a:schemeClr val="accent4"/>
              </a:gs>
              <a:gs pos="0">
                <a:schemeClr val="accent2"/>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6915572" y="685800"/>
            <a:ext cx="4754880" cy="5670550"/>
          </a:xfrm>
        </p:spPr>
        <p:txBody>
          <a:bodyPr lIns="0" tIns="0" rIns="0" bIns="0" anchor="ctr" anchorCtr="0"/>
          <a:lstStyle>
            <a:lvl1pPr algn="l">
              <a:defRPr sz="4000" b="1" cap="all" spc="0" baseline="0">
                <a:solidFill>
                  <a:schemeClr val="bg1"/>
                </a:solidFill>
              </a:defRPr>
            </a:lvl1pPr>
          </a:lstStyle>
          <a:p>
            <a:r>
              <a:rPr lang="en-US"/>
              <a:t>Click to edit Master title style</a:t>
            </a:r>
            <a:endParaRPr lang="en-US" dirty="0"/>
          </a:p>
        </p:txBody>
      </p:sp>
      <p:sp>
        <p:nvSpPr>
          <p:cNvPr id="22" name="Slide Number Placeholder 21">
            <a:extLst>
              <a:ext uri="{FF2B5EF4-FFF2-40B4-BE49-F238E27FC236}">
                <a16:creationId xmlns:a16="http://schemas.microsoft.com/office/drawing/2014/main" id="{4C0ED5DD-6381-0FFD-7B45-D21179A390B5}"/>
              </a:ext>
            </a:extLst>
          </p:cNvPr>
          <p:cNvSpPr>
            <a:spLocks noGrp="1"/>
          </p:cNvSpPr>
          <p:nvPr>
            <p:ph type="sldNum" sz="quarter" idx="12"/>
          </p:nvPr>
        </p:nvSpPr>
        <p:spPr/>
        <p:txBody>
          <a:bodyPr/>
          <a:lstStyle/>
          <a:p>
            <a:fld id="{D8DA9DAA-006C-4F4B-980E-E3DF019B24E2}" type="slidenum">
              <a:rPr lang="en-US" smtClean="0"/>
              <a:pPr/>
              <a:t>‹#›</a:t>
            </a:fld>
            <a:endParaRPr lang="en-US" dirty="0"/>
          </a:p>
        </p:txBody>
      </p:sp>
      <p:sp>
        <p:nvSpPr>
          <p:cNvPr id="4" name="Content Placeholder 5">
            <a:extLst>
              <a:ext uri="{FF2B5EF4-FFF2-40B4-BE49-F238E27FC236}">
                <a16:creationId xmlns:a16="http://schemas.microsoft.com/office/drawing/2014/main" id="{F042E432-AE48-385B-DEA1-32129394CE76}"/>
              </a:ext>
            </a:extLst>
          </p:cNvPr>
          <p:cNvSpPr>
            <a:spLocks noGrp="1"/>
          </p:cNvSpPr>
          <p:nvPr>
            <p:ph sz="quarter" idx="15" hasCustomPrompt="1"/>
          </p:nvPr>
        </p:nvSpPr>
        <p:spPr>
          <a:xfrm>
            <a:off x="1279526" y="1533524"/>
            <a:ext cx="4663440" cy="1895475"/>
          </a:xfrm>
        </p:spPr>
        <p:txBody>
          <a:bodyPr lIns="0" tIns="0" rIns="0" bIns="0" anchor="t" anchorCtr="0">
            <a:noAutofit/>
          </a:bodyPr>
          <a:lstStyle>
            <a:lvl1pPr marL="342900" indent="-512064">
              <a:spcBef>
                <a:spcPts val="1000"/>
              </a:spcBef>
              <a:buFont typeface="+mj-lt"/>
              <a:buAutoNum type="arabicPeriod"/>
              <a:defRPr sz="1800"/>
            </a:lvl1pPr>
            <a:lvl2pPr marL="1028700" indent="-342900">
              <a:spcBef>
                <a:spcPts val="1200"/>
              </a:spcBef>
              <a:buFont typeface="+mj-lt"/>
              <a:buAutoNum type="alphaLcPeriod"/>
              <a:defRPr sz="1800"/>
            </a:lvl2pPr>
            <a:lvl3pPr marL="1257300" indent="-342900">
              <a:spcBef>
                <a:spcPts val="1200"/>
              </a:spcBef>
              <a:buFont typeface="+mj-lt"/>
              <a:buAutoNum type="arabicParenR"/>
              <a:defRPr sz="1800"/>
            </a:lvl3pPr>
            <a:lvl4pPr marL="1714500" indent="-342900">
              <a:spcBef>
                <a:spcPts val="1200"/>
              </a:spcBef>
              <a:buFont typeface="+mj-lt"/>
              <a:buAutoNum type="alphaLcParenR"/>
              <a:defRPr sz="1800"/>
            </a:lvl4pPr>
            <a:lvl5pPr marL="2228850" indent="-400050">
              <a:spcBef>
                <a:spcPts val="1200"/>
              </a:spcBef>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a:extLst>
              <a:ext uri="{FF2B5EF4-FFF2-40B4-BE49-F238E27FC236}">
                <a16:creationId xmlns:a16="http://schemas.microsoft.com/office/drawing/2014/main" id="{DF111B2E-0535-57E2-FE92-620F9307A956}"/>
              </a:ext>
            </a:extLst>
          </p:cNvPr>
          <p:cNvSpPr>
            <a:spLocks noGrp="1"/>
          </p:cNvSpPr>
          <p:nvPr>
            <p:ph sz="quarter" idx="13" hasCustomPrompt="1"/>
          </p:nvPr>
        </p:nvSpPr>
        <p:spPr>
          <a:xfrm>
            <a:off x="1280160" y="3482974"/>
            <a:ext cx="4663440" cy="1190033"/>
          </a:xfrm>
        </p:spPr>
        <p:txBody>
          <a:bodyPr lIns="0" tIns="0" rIns="0" bIns="0" anchor="t" anchorCtr="0">
            <a:noAutofit/>
          </a:bodyPr>
          <a:lstStyle>
            <a:lvl1pPr marL="0" indent="0">
              <a:spcBef>
                <a:spcPts val="1200"/>
              </a:spcBef>
              <a:buNone/>
              <a:defRPr sz="1800"/>
            </a:lvl1pPr>
            <a:lvl2pPr marL="457200" indent="0">
              <a:spcBef>
                <a:spcPts val="1200"/>
              </a:spcBef>
              <a:buNone/>
              <a:defRPr sz="1600"/>
            </a:lvl2pPr>
            <a:lvl3pPr marL="914400" indent="0">
              <a:spcBef>
                <a:spcPts val="1200"/>
              </a:spcBef>
              <a:buNone/>
              <a:defRPr sz="1400"/>
            </a:lvl3pPr>
            <a:lvl4pPr marL="1371600" indent="0">
              <a:spcBef>
                <a:spcPts val="1200"/>
              </a:spcBef>
              <a:buNone/>
              <a:defRPr sz="1200"/>
            </a:lvl4pPr>
            <a:lvl5pPr marL="1828800" indent="0">
              <a:spcBef>
                <a:spcPts val="1200"/>
              </a:spcBef>
              <a:buNone/>
              <a:defRPr sz="1200"/>
            </a:lvl5pPr>
          </a:lstStyle>
          <a:p>
            <a:pPr lvl="0"/>
            <a:r>
              <a:rPr lang="en-US" dirty="0"/>
              <a:t>Click to add text</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hasCustomPrompt="1"/>
          </p:nvPr>
        </p:nvSpPr>
        <p:spPr>
          <a:xfrm>
            <a:off x="1280160" y="4692058"/>
            <a:ext cx="4663440" cy="1584918"/>
          </a:xfrm>
        </p:spPr>
        <p:txBody>
          <a:bodyPr lIns="0" tIns="0" rIns="0" bIns="0" anchor="t" anchorCtr="0">
            <a:noAutofit/>
          </a:bodyPr>
          <a:lstStyle>
            <a:lvl1pPr>
              <a:spcBef>
                <a:spcPts val="1200"/>
              </a:spcBef>
              <a:defRPr sz="1800"/>
            </a:lvl1pPr>
            <a:lvl2pPr>
              <a:spcBef>
                <a:spcPts val="1200"/>
              </a:spcBef>
              <a:defRPr sz="1600"/>
            </a:lvl2pPr>
            <a:lvl3pPr>
              <a:spcBef>
                <a:spcPts val="1200"/>
              </a:spcBef>
              <a:defRPr sz="1400"/>
            </a:lvl3pPr>
            <a:lvl4pPr>
              <a:spcBef>
                <a:spcPts val="1200"/>
              </a:spcBef>
              <a:defRPr sz="1200"/>
            </a:lvl4pPr>
            <a:lvl5pPr>
              <a:spcBef>
                <a:spcPts val="1200"/>
              </a:spcBef>
              <a:defRPr sz="12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Footer Placeholder 20">
            <a:extLst>
              <a:ext uri="{FF2B5EF4-FFF2-40B4-BE49-F238E27FC236}">
                <a16:creationId xmlns:a16="http://schemas.microsoft.com/office/drawing/2014/main" id="{34C23E1A-9E5E-DA12-8E11-83F486766E16}"/>
              </a:ext>
            </a:extLst>
          </p:cNvPr>
          <p:cNvSpPr>
            <a:spLocks noGrp="1"/>
          </p:cNvSpPr>
          <p:nvPr>
            <p:ph type="ftr" sz="quarter" idx="11"/>
          </p:nvPr>
        </p:nvSpPr>
        <p:spPr>
          <a:xfrm>
            <a:off x="1280160" y="6356350"/>
            <a:ext cx="4114800" cy="365125"/>
          </a:xfrm>
        </p:spPr>
        <p:txBody>
          <a:bodyPr lIns="0" rIns="91440"/>
          <a:lstStyle>
            <a:lvl1pPr algn="l">
              <a:defRPr/>
            </a:lvl1pPr>
          </a:lstStyle>
          <a:p>
            <a:endParaRPr lang="en-US" dirty="0"/>
          </a:p>
        </p:txBody>
      </p:sp>
      <p:cxnSp>
        <p:nvCxnSpPr>
          <p:cNvPr id="23" name="Straight Connector 22">
            <a:extLst>
              <a:ext uri="{FF2B5EF4-FFF2-40B4-BE49-F238E27FC236}">
                <a16:creationId xmlns:a16="http://schemas.microsoft.com/office/drawing/2014/main" id="{E3FE6E42-6A8F-C459-87EE-E2A5BAFA852B}"/>
              </a:ext>
              <a:ext uri="{C183D7F6-B498-43B3-948B-1728B52AA6E4}">
                <adec:decorative xmlns:adec="http://schemas.microsoft.com/office/drawing/2017/decorative" val="1"/>
              </a:ext>
            </a:extLst>
          </p:cNvPr>
          <p:cNvCxnSpPr>
            <a:cxnSpLocks/>
          </p:cNvCxnSpPr>
          <p:nvPr userDrawn="1"/>
        </p:nvCxnSpPr>
        <p:spPr>
          <a:xfrm>
            <a:off x="740664"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32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80160" y="301752"/>
            <a:ext cx="4663438" cy="2441448"/>
          </a:xfrm>
        </p:spPr>
        <p:txBody>
          <a:bodyPr lIns="0" tIns="0" rIns="0" bIns="0" anchor="ctr" anchorCtr="0"/>
          <a:lstStyle>
            <a:lvl1pPr algn="l">
              <a:lnSpc>
                <a:spcPts val="4000"/>
              </a:lnSpc>
              <a:spcBef>
                <a:spcPts val="1000"/>
              </a:spcBef>
              <a:defRPr sz="4000" b="1" i="0" cap="all" spc="0" baseline="0"/>
            </a:lvl1p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a:xfrm>
            <a:off x="484632" y="726630"/>
            <a:ext cx="520991" cy="517379"/>
          </a:xfrm>
        </p:spPr>
        <p:txBody>
          <a:bodyPr/>
          <a:lstStyle>
            <a:lvl1pPr>
              <a:defRPr>
                <a:solidFill>
                  <a:schemeClr val="accent2"/>
                </a:solidFill>
              </a:defRPr>
            </a:lvl1pPr>
          </a:lstStyle>
          <a:p>
            <a:fld id="{D8DA9DAA-006C-4F4B-980E-E3DF019B24E2}" type="slidenum">
              <a:rPr lang="en-US" smtClean="0"/>
              <a:pPr/>
              <a:t>‹#›</a:t>
            </a:fld>
            <a:endParaRPr lang="en-US" dirty="0"/>
          </a:p>
        </p:txBody>
      </p:sp>
      <p:sp>
        <p:nvSpPr>
          <p:cNvPr id="8" name="Text Placeholder 4">
            <a:extLst>
              <a:ext uri="{FF2B5EF4-FFF2-40B4-BE49-F238E27FC236}">
                <a16:creationId xmlns:a16="http://schemas.microsoft.com/office/drawing/2014/main" id="{9FB40175-FA51-DA14-A5B2-CD06DE6ECC31}"/>
              </a:ext>
            </a:extLst>
          </p:cNvPr>
          <p:cNvSpPr>
            <a:spLocks noGrp="1"/>
          </p:cNvSpPr>
          <p:nvPr>
            <p:ph type="body" sz="quarter" idx="14"/>
          </p:nvPr>
        </p:nvSpPr>
        <p:spPr>
          <a:xfrm>
            <a:off x="1280161" y="2777067"/>
            <a:ext cx="4663440" cy="3550581"/>
          </a:xfrm>
        </p:spPr>
        <p:txBody>
          <a:bodyPr lIns="0" tIns="0" rIns="0" bIns="0">
            <a:noAutofit/>
          </a:bodyPr>
          <a:lstStyle>
            <a:lvl1pPr marL="0" indent="0">
              <a:lnSpc>
                <a:spcPct val="110000"/>
              </a:lnSpc>
              <a:buNone/>
              <a:defRPr sz="1800"/>
            </a:lvl1pPr>
            <a:lvl2pPr marL="228600">
              <a:lnSpc>
                <a:spcPct val="110000"/>
              </a:lnSpc>
              <a:defRPr sz="1600"/>
            </a:lvl2pPr>
            <a:lvl3pPr marL="457200">
              <a:lnSpc>
                <a:spcPct val="110000"/>
              </a:lnSpc>
              <a:defRPr sz="1400"/>
            </a:lvl3pPr>
            <a:lvl4pPr marL="685800">
              <a:lnSpc>
                <a:spcPct val="110000"/>
              </a:lnSpc>
              <a:defRPr sz="1200"/>
            </a:lvl4pPr>
            <a:lvl5pPr marL="914400">
              <a:lnSpc>
                <a:spcPct val="110000"/>
              </a:lnSpc>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515930B2-E36D-4D05-A6B3-CA1BF61D50CC}"/>
              </a:ext>
              <a:ext uri="{C183D7F6-B498-43B3-948B-1728B52AA6E4}">
                <adec:decorative xmlns:adec="http://schemas.microsoft.com/office/drawing/2017/decorative" val="1"/>
              </a:ext>
            </a:extLst>
          </p:cNvPr>
          <p:cNvSpPr/>
          <p:nvPr userDrawn="1"/>
        </p:nvSpPr>
        <p:spPr>
          <a:xfrm>
            <a:off x="6412089"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hasCustomPrompt="1"/>
          </p:nvPr>
        </p:nvSpPr>
        <p:spPr>
          <a:xfrm>
            <a:off x="6695553" y="301752"/>
            <a:ext cx="5221224" cy="6263640"/>
          </a:xfrm>
        </p:spPr>
        <p:txBody>
          <a:bodyPr tIns="914400" anchor="t" anchorCtr="0"/>
          <a:lstStyle>
            <a:lvl1pPr algn="ctr">
              <a:buNone/>
              <a:defRPr>
                <a:solidFill>
                  <a:schemeClr val="bg1"/>
                </a:solidFill>
              </a:defRPr>
            </a:lvl1pPr>
          </a:lstStyle>
          <a:p>
            <a:r>
              <a:rPr lang="en-US" dirty="0"/>
              <a:t>Click to add picture</a:t>
            </a:r>
          </a:p>
        </p:txBody>
      </p:sp>
      <p:sp>
        <p:nvSpPr>
          <p:cNvPr id="10" name="Footer Placeholder 8">
            <a:extLst>
              <a:ext uri="{FF2B5EF4-FFF2-40B4-BE49-F238E27FC236}">
                <a16:creationId xmlns:a16="http://schemas.microsoft.com/office/drawing/2014/main" id="{7A4AE671-C203-0370-2888-FC8F7D444D11}"/>
              </a:ext>
            </a:extLst>
          </p:cNvPr>
          <p:cNvSpPr>
            <a:spLocks noGrp="1"/>
          </p:cNvSpPr>
          <p:nvPr>
            <p:ph type="ftr" sz="quarter" idx="17"/>
          </p:nvPr>
        </p:nvSpPr>
        <p:spPr>
          <a:xfrm>
            <a:off x="1280160" y="6356350"/>
            <a:ext cx="4434825" cy="365125"/>
          </a:xfrm>
        </p:spPr>
        <p:txBody>
          <a:bodyPr/>
          <a:lstStyle>
            <a:lvl1pPr algn="l">
              <a:defRPr/>
            </a:lvl1pPr>
          </a:lstStyle>
          <a:p>
            <a:endParaRPr lang="en-US" dirty="0"/>
          </a:p>
        </p:txBody>
      </p:sp>
      <p:cxnSp>
        <p:nvCxnSpPr>
          <p:cNvPr id="3" name="Straight Connector 2">
            <a:extLst>
              <a:ext uri="{FF2B5EF4-FFF2-40B4-BE49-F238E27FC236}">
                <a16:creationId xmlns:a16="http://schemas.microsoft.com/office/drawing/2014/main" id="{1792BFA8-57AD-0B5C-2534-1E862B58DAB3}"/>
              </a:ext>
              <a:ext uri="{C183D7F6-B498-43B3-948B-1728B52AA6E4}">
                <adec:decorative xmlns:adec="http://schemas.microsoft.com/office/drawing/2017/decorative" val="1"/>
              </a:ext>
            </a:extLst>
          </p:cNvPr>
          <p:cNvCxnSpPr>
            <a:cxnSpLocks/>
          </p:cNvCxnSpPr>
          <p:nvPr userDrawn="1"/>
        </p:nvCxnSpPr>
        <p:spPr>
          <a:xfrm>
            <a:off x="745127" y="1371600"/>
            <a:ext cx="0" cy="5486400"/>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68079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1435394" y="1"/>
            <a:ext cx="9918405" cy="164623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1435394" y="1825625"/>
            <a:ext cx="991840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486121" y="726630"/>
            <a:ext cx="520991" cy="517379"/>
          </a:xfrm>
          <a:prstGeom prst="rect">
            <a:avLst/>
          </a:prstGeom>
        </p:spPr>
        <p:txBody>
          <a:bodyPr vert="horz" lIns="0" tIns="0" rIns="0" bIns="0" rtlCol="0" anchor="t" anchorCtr="0"/>
          <a:lstStyle>
            <a:lvl1pPr algn="ctr">
              <a:defRPr sz="1800" b="1" i="0" cap="all" spc="100" baseline="0">
                <a:solidFill>
                  <a:schemeClr val="accent2"/>
                </a:solidFill>
              </a:defRPr>
            </a:lvl1pPr>
          </a:lstStyle>
          <a:p>
            <a:fld id="{D8DA9DAA-006C-4F4B-980E-E3DF019B24E2}" type="slidenum">
              <a:rPr lang="en-US" smtClean="0"/>
              <a:pPr/>
              <a:t>‹#›</a:t>
            </a:fld>
            <a:endParaRPr lang="en-US" dirty="0"/>
          </a:p>
        </p:txBody>
      </p:sp>
      <p:sp>
        <p:nvSpPr>
          <p:cNvPr id="4" name="Date Placeholder 3">
            <a:extLst>
              <a:ext uri="{FF2B5EF4-FFF2-40B4-BE49-F238E27FC236}">
                <a16:creationId xmlns:a16="http://schemas.microsoft.com/office/drawing/2014/main" id="{B1EF1C86-6A9C-D287-D381-5634A69BF1C8}"/>
              </a:ext>
            </a:extLst>
          </p:cNvPr>
          <p:cNvSpPr>
            <a:spLocks noGrp="1"/>
          </p:cNvSpPr>
          <p:nvPr>
            <p:ph type="dt" sz="half" idx="2"/>
          </p:nvPr>
        </p:nvSpPr>
        <p:spPr>
          <a:xfrm>
            <a:off x="1435394" y="6356350"/>
            <a:ext cx="2743200" cy="365125"/>
          </a:xfrm>
          <a:prstGeom prst="rect">
            <a:avLst/>
          </a:prstGeom>
        </p:spPr>
        <p:txBody>
          <a:bodyPr vert="horz" lIns="0" tIns="45720" rIns="91440" bIns="45720" rtlCol="0" anchor="ctr"/>
          <a:lstStyle>
            <a:lvl1pPr algn="l">
              <a:defRPr sz="1200">
                <a:solidFill>
                  <a:schemeClr val="tx1">
                    <a:tint val="75000"/>
                  </a:schemeClr>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21B8477-3F24-EDCB-C8AC-84336363918B}"/>
              </a:ext>
            </a:extLst>
          </p:cNvPr>
          <p:cNvSpPr>
            <a:spLocks noGrp="1"/>
          </p:cNvSpPr>
          <p:nvPr>
            <p:ph type="ftr" sz="quarter" idx="3"/>
          </p:nvPr>
        </p:nvSpPr>
        <p:spPr>
          <a:xfrm>
            <a:off x="7238999" y="6356350"/>
            <a:ext cx="4114800" cy="365125"/>
          </a:xfrm>
          <a:prstGeom prst="rect">
            <a:avLst/>
          </a:prstGeom>
        </p:spPr>
        <p:txBody>
          <a:bodyPr vert="horz" lIns="91440" tIns="45720" rIns="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708" r:id="rId1"/>
    <p:sldLayoutId id="2147483717" r:id="rId2"/>
    <p:sldLayoutId id="2147483728" r:id="rId3"/>
    <p:sldLayoutId id="2147483729" r:id="rId4"/>
    <p:sldLayoutId id="2147483710" r:id="rId5"/>
    <p:sldLayoutId id="2147483727" r:id="rId6"/>
    <p:sldLayoutId id="2147483701" r:id="rId7"/>
    <p:sldLayoutId id="2147483721" r:id="rId8"/>
    <p:sldLayoutId id="2147483720" r:id="rId9"/>
    <p:sldLayoutId id="2147483730" r:id="rId10"/>
    <p:sldLayoutId id="2147483722" r:id="rId11"/>
    <p:sldLayoutId id="2147483698" r:id="rId12"/>
    <p:sldLayoutId id="2147483732" r:id="rId13"/>
    <p:sldLayoutId id="2147483702" r:id="rId14"/>
    <p:sldLayoutId id="2147483703" r:id="rId15"/>
  </p:sldLayoutIdLst>
  <p:hf sldNum="0" hdr="0" ftr="0"/>
  <p:txStyles>
    <p:titleStyle>
      <a:lvl1pPr algn="l" defTabSz="914400" rtl="0" eaLnBrk="1" latinLnBrk="0" hangingPunct="1">
        <a:lnSpc>
          <a:spcPts val="4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A person wearing sandals and standing on dirt&#10;&#10;Description automatically generated">
            <a:extLst>
              <a:ext uri="{FF2B5EF4-FFF2-40B4-BE49-F238E27FC236}">
                <a16:creationId xmlns:a16="http://schemas.microsoft.com/office/drawing/2014/main" id="{7F62338E-9594-2DE2-7263-1ACE70E838F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55403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7262D38-8BF2-0087-AA03-9CC9C9EFFF5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DF487C0-A8A2-7A28-688C-FFF0FF427EAF}"/>
              </a:ext>
            </a:extLst>
          </p:cNvPr>
          <p:cNvSpPr txBox="1"/>
          <p:nvPr/>
        </p:nvSpPr>
        <p:spPr>
          <a:xfrm flipH="1">
            <a:off x="1324708" y="2228558"/>
            <a:ext cx="9319845" cy="1323439"/>
          </a:xfrm>
          <a:prstGeom prst="rect">
            <a:avLst/>
          </a:prstGeom>
          <a:noFill/>
        </p:spPr>
        <p:txBody>
          <a:bodyPr wrap="square" rtlCol="0">
            <a:spAutoFit/>
          </a:bodyPr>
          <a:lstStyle/>
          <a:p>
            <a:r>
              <a:rPr lang="en-US" sz="4000" b="1" dirty="0">
                <a:solidFill>
                  <a:schemeClr val="bg1"/>
                </a:solidFill>
              </a:rPr>
              <a:t>LESSONS FROM THE MIRACLES OF JESUS</a:t>
            </a:r>
          </a:p>
        </p:txBody>
      </p:sp>
    </p:spTree>
    <p:extLst>
      <p:ext uri="{BB962C8B-B14F-4D97-AF65-F5344CB8AC3E}">
        <p14:creationId xmlns:p14="http://schemas.microsoft.com/office/powerpoint/2010/main" val="70875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5B79BD99-3776-F194-C54E-CA8C16D9A1B8}"/>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1AA16C4-0D8A-51CD-C685-03738E763207}"/>
              </a:ext>
            </a:extLst>
          </p:cNvPr>
          <p:cNvSpPr txBox="1"/>
          <p:nvPr/>
        </p:nvSpPr>
        <p:spPr>
          <a:xfrm>
            <a:off x="609600" y="1668251"/>
            <a:ext cx="10972800" cy="4832092"/>
          </a:xfrm>
          <a:prstGeom prst="rect">
            <a:avLst/>
          </a:prstGeom>
          <a:noFill/>
        </p:spPr>
        <p:txBody>
          <a:bodyPr wrap="square">
            <a:spAutoFit/>
          </a:bodyPr>
          <a:lstStyle/>
          <a:p>
            <a:pPr algn="ctr"/>
            <a:r>
              <a:rPr lang="en-US" sz="2800" dirty="0">
                <a:solidFill>
                  <a:schemeClr val="bg1"/>
                </a:solidFill>
              </a:rPr>
              <a:t>The purpose of miracles was to confirm God’s Word.</a:t>
            </a:r>
          </a:p>
          <a:p>
            <a:pPr algn="ctr"/>
            <a:endParaRPr lang="en-US" sz="2800" dirty="0">
              <a:solidFill>
                <a:schemeClr val="bg1"/>
              </a:solidFill>
            </a:endParaRPr>
          </a:p>
          <a:p>
            <a:pPr algn="ctr"/>
            <a:r>
              <a:rPr lang="en-US" sz="2800" dirty="0">
                <a:solidFill>
                  <a:schemeClr val="bg1"/>
                </a:solidFill>
              </a:rPr>
              <a:t>The purpose of the Gospel of John is to confirm Jesus as God’s Son</a:t>
            </a:r>
          </a:p>
          <a:p>
            <a:pPr algn="ctr"/>
            <a:endParaRPr lang="en-US" sz="2800" dirty="0">
              <a:solidFill>
                <a:schemeClr val="bg1"/>
              </a:solidFill>
            </a:endParaRPr>
          </a:p>
          <a:p>
            <a:pPr algn="ctr"/>
            <a:r>
              <a:rPr lang="en-US" sz="2800" dirty="0">
                <a:solidFill>
                  <a:schemeClr val="bg1"/>
                </a:solidFill>
              </a:rPr>
              <a:t>Disciples, Pharisees, Gentiles</a:t>
            </a:r>
          </a:p>
          <a:p>
            <a:pPr algn="ctr"/>
            <a:endParaRPr lang="en-US" sz="2800" dirty="0">
              <a:solidFill>
                <a:schemeClr val="bg1"/>
              </a:solidFill>
            </a:endParaRPr>
          </a:p>
          <a:p>
            <a:pPr algn="ctr"/>
            <a:r>
              <a:rPr lang="en-US" sz="2800" dirty="0">
                <a:solidFill>
                  <a:schemeClr val="bg1"/>
                </a:solidFill>
              </a:rPr>
              <a:t>Genesis 12:3</a:t>
            </a:r>
          </a:p>
          <a:p>
            <a:pPr algn="ctr"/>
            <a:r>
              <a:rPr lang="en-US" sz="2800" dirty="0">
                <a:solidFill>
                  <a:schemeClr val="bg1"/>
                </a:solidFill>
              </a:rPr>
              <a:t>I will bless those who bless you </a:t>
            </a:r>
            <a:r>
              <a:rPr lang="en-US" sz="2800" b="1" dirty="0">
                <a:solidFill>
                  <a:schemeClr val="bg1"/>
                </a:solidFill>
              </a:rPr>
              <a:t>(Abraham), </a:t>
            </a:r>
            <a:r>
              <a:rPr lang="en-US" sz="2800" dirty="0">
                <a:solidFill>
                  <a:schemeClr val="bg1"/>
                </a:solidFill>
              </a:rPr>
              <a:t>and I will curse him who curses you; and in you </a:t>
            </a:r>
            <a:r>
              <a:rPr lang="en-US" sz="2800" b="1" dirty="0">
                <a:solidFill>
                  <a:schemeClr val="bg1"/>
                </a:solidFill>
              </a:rPr>
              <a:t>ALL</a:t>
            </a:r>
            <a:r>
              <a:rPr lang="en-US" sz="2800" dirty="0">
                <a:solidFill>
                  <a:schemeClr val="bg1"/>
                </a:solidFill>
              </a:rPr>
              <a:t> the families of the earth shall be blessed.</a:t>
            </a:r>
          </a:p>
        </p:txBody>
      </p:sp>
      <p:sp>
        <p:nvSpPr>
          <p:cNvPr id="5" name="TextBox 4">
            <a:extLst>
              <a:ext uri="{FF2B5EF4-FFF2-40B4-BE49-F238E27FC236}">
                <a16:creationId xmlns:a16="http://schemas.microsoft.com/office/drawing/2014/main" id="{584FBAAC-112C-023B-84E7-2F1A172C09D7}"/>
              </a:ext>
            </a:extLst>
          </p:cNvPr>
          <p:cNvSpPr txBox="1"/>
          <p:nvPr/>
        </p:nvSpPr>
        <p:spPr>
          <a:xfrm flipH="1">
            <a:off x="609600" y="610773"/>
            <a:ext cx="10972800" cy="707886"/>
          </a:xfrm>
          <a:prstGeom prst="rect">
            <a:avLst/>
          </a:prstGeom>
          <a:noFill/>
        </p:spPr>
        <p:txBody>
          <a:bodyPr wrap="square" rtlCol="0">
            <a:spAutoFit/>
          </a:bodyPr>
          <a:lstStyle/>
          <a:p>
            <a:r>
              <a:rPr lang="en-US" sz="4000" b="1" dirty="0">
                <a:solidFill>
                  <a:schemeClr val="bg1"/>
                </a:solidFill>
              </a:rPr>
              <a:t>LESSONS FROM THE MIRACLES OF JESUS</a:t>
            </a:r>
          </a:p>
        </p:txBody>
      </p:sp>
    </p:spTree>
    <p:extLst>
      <p:ext uri="{BB962C8B-B14F-4D97-AF65-F5344CB8AC3E}">
        <p14:creationId xmlns:p14="http://schemas.microsoft.com/office/powerpoint/2010/main" val="402969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arn(inVertical)">
                                      <p:cBhvr>
                                        <p:cTn id="22" dur="500"/>
                                        <p:tgtEl>
                                          <p:spTgt spid="4">
                                            <p:txEl>
                                              <p:pRg st="6" end="6"/>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barn(inVertical)">
                                      <p:cBhvr>
                                        <p:cTn id="2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0CE58E-019E-BB87-B72C-900AEAFF80B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15ECF8D8-5B8F-AD30-9402-BD4B1FAA79FF}"/>
              </a:ext>
            </a:extLst>
          </p:cNvPr>
          <p:cNvSpPr txBox="1"/>
          <p:nvPr/>
        </p:nvSpPr>
        <p:spPr>
          <a:xfrm>
            <a:off x="609600" y="1937882"/>
            <a:ext cx="10972800" cy="3970318"/>
          </a:xfrm>
          <a:prstGeom prst="rect">
            <a:avLst/>
          </a:prstGeom>
          <a:noFill/>
        </p:spPr>
        <p:txBody>
          <a:bodyPr wrap="square">
            <a:spAutoFit/>
          </a:bodyPr>
          <a:lstStyle/>
          <a:p>
            <a:pPr algn="ctr"/>
            <a:r>
              <a:rPr lang="en-US" sz="2800" dirty="0">
                <a:solidFill>
                  <a:schemeClr val="bg1"/>
                </a:solidFill>
              </a:rPr>
              <a:t>John Chapter 11 – Raising Lazarus from the dead</a:t>
            </a:r>
          </a:p>
          <a:p>
            <a:pPr algn="ctr"/>
            <a:endParaRPr lang="en-US" sz="2800" dirty="0">
              <a:solidFill>
                <a:schemeClr val="bg1"/>
              </a:solidFill>
            </a:endParaRPr>
          </a:p>
          <a:p>
            <a:pPr algn="ctr"/>
            <a:r>
              <a:rPr lang="en-US" sz="2800" dirty="0">
                <a:solidFill>
                  <a:schemeClr val="bg1"/>
                </a:solidFill>
              </a:rPr>
              <a:t>2 other instances of raising the dead are recorded</a:t>
            </a:r>
          </a:p>
          <a:p>
            <a:pPr algn="ctr"/>
            <a:endParaRPr lang="en-US" sz="2800" dirty="0">
              <a:solidFill>
                <a:schemeClr val="bg1"/>
              </a:solidFill>
            </a:endParaRPr>
          </a:p>
          <a:p>
            <a:pPr algn="ctr"/>
            <a:r>
              <a:rPr lang="en-US" sz="2800" dirty="0">
                <a:solidFill>
                  <a:schemeClr val="bg1"/>
                </a:solidFill>
              </a:rPr>
              <a:t>The widow of Nain’s son (Luke 7:11-17)</a:t>
            </a:r>
          </a:p>
          <a:p>
            <a:pPr algn="ctr"/>
            <a:endParaRPr lang="en-US" sz="2800" dirty="0">
              <a:solidFill>
                <a:schemeClr val="bg1"/>
              </a:solidFill>
            </a:endParaRPr>
          </a:p>
          <a:p>
            <a:pPr algn="ctr"/>
            <a:r>
              <a:rPr lang="en-US" sz="2800" dirty="0">
                <a:solidFill>
                  <a:schemeClr val="bg1"/>
                </a:solidFill>
              </a:rPr>
              <a:t>Jairus’ daughter (Mark 5:22-24, 35-43)</a:t>
            </a:r>
            <a:br>
              <a:rPr lang="en-US" sz="2800" dirty="0">
                <a:solidFill>
                  <a:schemeClr val="bg1"/>
                </a:solidFill>
              </a:rPr>
            </a:br>
            <a:endParaRPr lang="en-US" sz="2800" dirty="0">
              <a:solidFill>
                <a:schemeClr val="bg1"/>
              </a:solidFill>
            </a:endParaRPr>
          </a:p>
          <a:p>
            <a:pPr algn="ctr"/>
            <a:endParaRPr lang="en-US" sz="2800" dirty="0">
              <a:solidFill>
                <a:schemeClr val="bg1"/>
              </a:solidFill>
            </a:endParaRPr>
          </a:p>
        </p:txBody>
      </p:sp>
      <p:sp>
        <p:nvSpPr>
          <p:cNvPr id="5" name="TextBox 4">
            <a:extLst>
              <a:ext uri="{FF2B5EF4-FFF2-40B4-BE49-F238E27FC236}">
                <a16:creationId xmlns:a16="http://schemas.microsoft.com/office/drawing/2014/main" id="{CA6C600A-7A44-5244-FFF8-EABF3EC00B38}"/>
              </a:ext>
            </a:extLst>
          </p:cNvPr>
          <p:cNvSpPr txBox="1"/>
          <p:nvPr/>
        </p:nvSpPr>
        <p:spPr>
          <a:xfrm flipH="1">
            <a:off x="609600" y="610773"/>
            <a:ext cx="10972800" cy="707886"/>
          </a:xfrm>
          <a:prstGeom prst="rect">
            <a:avLst/>
          </a:prstGeom>
          <a:noFill/>
        </p:spPr>
        <p:txBody>
          <a:bodyPr wrap="square" rtlCol="0">
            <a:spAutoFit/>
          </a:bodyPr>
          <a:lstStyle/>
          <a:p>
            <a:r>
              <a:rPr lang="en-US" sz="4000" b="1" dirty="0">
                <a:solidFill>
                  <a:schemeClr val="bg1"/>
                </a:solidFill>
              </a:rPr>
              <a:t>LESSONS FROM THE MIRACLES OF JESUS</a:t>
            </a:r>
          </a:p>
        </p:txBody>
      </p:sp>
    </p:spTree>
    <p:extLst>
      <p:ext uri="{BB962C8B-B14F-4D97-AF65-F5344CB8AC3E}">
        <p14:creationId xmlns:p14="http://schemas.microsoft.com/office/powerpoint/2010/main" val="148434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arn(inVertical)">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BCED40C-FEFE-953C-AAB7-6855D17290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AB7DE-0114-F4EC-A40F-CA2A8F09FF64}"/>
              </a:ext>
            </a:extLst>
          </p:cNvPr>
          <p:cNvSpPr>
            <a:spLocks noGrp="1"/>
          </p:cNvSpPr>
          <p:nvPr>
            <p:ph type="ctrTitle"/>
          </p:nvPr>
        </p:nvSpPr>
        <p:spPr>
          <a:xfrm>
            <a:off x="990718" y="890954"/>
            <a:ext cx="5427550" cy="5076092"/>
          </a:xfrm>
        </p:spPr>
        <p:txBody>
          <a:bodyPr/>
          <a:lstStyle/>
          <a:p>
            <a:r>
              <a:rPr lang="en-US" sz="4000" dirty="0"/>
              <a:t>Lazarus raised</a:t>
            </a:r>
            <a:br>
              <a:rPr lang="en-US" sz="4000" dirty="0"/>
            </a:br>
            <a:r>
              <a:rPr lang="en-US" sz="4000" dirty="0"/>
              <a:t>from the dead</a:t>
            </a:r>
            <a:br>
              <a:rPr lang="en-US" sz="4000" dirty="0"/>
            </a:br>
            <a:br>
              <a:rPr lang="en-US" sz="4000" dirty="0"/>
            </a:br>
            <a:br>
              <a:rPr lang="en-US" sz="4000" dirty="0"/>
            </a:br>
            <a:r>
              <a:rPr lang="en-US" sz="2800" dirty="0"/>
              <a:t>John Chapter 11</a:t>
            </a:r>
            <a:br>
              <a:rPr lang="en-US" sz="2800" dirty="0"/>
            </a:br>
            <a:r>
              <a:rPr lang="en-US" sz="2800" dirty="0"/>
              <a:t>life and death</a:t>
            </a:r>
            <a:br>
              <a:rPr lang="en-US" sz="2800" dirty="0"/>
            </a:br>
            <a:endParaRPr lang="en-US" sz="2800" dirty="0"/>
          </a:p>
        </p:txBody>
      </p:sp>
      <p:pic>
        <p:nvPicPr>
          <p:cNvPr id="11" name="Picture 10" descr="A map of the bible">
            <a:extLst>
              <a:ext uri="{FF2B5EF4-FFF2-40B4-BE49-F238E27FC236}">
                <a16:creationId xmlns:a16="http://schemas.microsoft.com/office/drawing/2014/main" id="{CE8B948C-CF4F-3781-9901-56BE8E62C295}"/>
              </a:ext>
            </a:extLst>
          </p:cNvPr>
          <p:cNvPicPr>
            <a:picLocks noChangeAspect="1"/>
          </p:cNvPicPr>
          <p:nvPr/>
        </p:nvPicPr>
        <p:blipFill>
          <a:blip r:embed="rId3"/>
          <a:stretch>
            <a:fillRect/>
          </a:stretch>
        </p:blipFill>
        <p:spPr>
          <a:xfrm>
            <a:off x="6998560" y="190383"/>
            <a:ext cx="4923926" cy="6477234"/>
          </a:xfrm>
          <a:prstGeom prst="rect">
            <a:avLst/>
          </a:prstGeom>
        </p:spPr>
      </p:pic>
      <p:sp>
        <p:nvSpPr>
          <p:cNvPr id="12" name="Pentagon 11">
            <a:extLst>
              <a:ext uri="{FF2B5EF4-FFF2-40B4-BE49-F238E27FC236}">
                <a16:creationId xmlns:a16="http://schemas.microsoft.com/office/drawing/2014/main" id="{CAF7CD55-68AC-23D3-B385-ABB24B3650A0}"/>
              </a:ext>
            </a:extLst>
          </p:cNvPr>
          <p:cNvSpPr/>
          <p:nvPr/>
        </p:nvSpPr>
        <p:spPr>
          <a:xfrm>
            <a:off x="9237785" y="4665785"/>
            <a:ext cx="222738" cy="187569"/>
          </a:xfrm>
          <a:prstGeom prst="pentagon">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B843C7AE-1B4A-871F-3733-AA7E6F5036DD}"/>
              </a:ext>
            </a:extLst>
          </p:cNvPr>
          <p:cNvSpPr txBox="1"/>
          <p:nvPr/>
        </p:nvSpPr>
        <p:spPr>
          <a:xfrm>
            <a:off x="7854461" y="4103077"/>
            <a:ext cx="1101969" cy="369332"/>
          </a:xfrm>
          <a:prstGeom prst="rect">
            <a:avLst/>
          </a:prstGeom>
          <a:noFill/>
        </p:spPr>
        <p:txBody>
          <a:bodyPr wrap="square" rtlCol="0">
            <a:spAutoFit/>
          </a:bodyPr>
          <a:lstStyle/>
          <a:p>
            <a:r>
              <a:rPr lang="en-US" b="1" dirty="0">
                <a:solidFill>
                  <a:srgbClr val="7030A0"/>
                </a:solidFill>
              </a:rPr>
              <a:t>Bethany</a:t>
            </a:r>
          </a:p>
        </p:txBody>
      </p:sp>
      <p:cxnSp>
        <p:nvCxnSpPr>
          <p:cNvPr id="16" name="Straight Arrow Connector 15">
            <a:extLst>
              <a:ext uri="{FF2B5EF4-FFF2-40B4-BE49-F238E27FC236}">
                <a16:creationId xmlns:a16="http://schemas.microsoft.com/office/drawing/2014/main" id="{18FE53B0-2500-2B1E-3EB6-DB23910A6D02}"/>
              </a:ext>
            </a:extLst>
          </p:cNvPr>
          <p:cNvCxnSpPr>
            <a:cxnSpLocks/>
          </p:cNvCxnSpPr>
          <p:nvPr/>
        </p:nvCxnSpPr>
        <p:spPr>
          <a:xfrm>
            <a:off x="8862646" y="4372708"/>
            <a:ext cx="375139" cy="293077"/>
          </a:xfrm>
          <a:prstGeom prst="straightConnector1">
            <a:avLst/>
          </a:prstGeom>
          <a:ln w="31750" cap="flat" cmpd="sng" algn="ctr">
            <a:solidFill>
              <a:srgbClr val="7030A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0" name="Oval 19">
            <a:extLst>
              <a:ext uri="{FF2B5EF4-FFF2-40B4-BE49-F238E27FC236}">
                <a16:creationId xmlns:a16="http://schemas.microsoft.com/office/drawing/2014/main" id="{979564C5-AAAA-0FEA-BCCD-37CBE33481F5}"/>
              </a:ext>
            </a:extLst>
          </p:cNvPr>
          <p:cNvSpPr/>
          <p:nvPr/>
        </p:nvSpPr>
        <p:spPr>
          <a:xfrm>
            <a:off x="10117015" y="3587262"/>
            <a:ext cx="539262" cy="1078523"/>
          </a:xfrm>
          <a:prstGeom prst="ellipse">
            <a:avLst/>
          </a:prstGeom>
          <a:noFill/>
          <a:ln w="34925">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16EDABCD-FF04-0E53-7A4E-AE1CF1849E34}"/>
              </a:ext>
            </a:extLst>
          </p:cNvPr>
          <p:cNvCxnSpPr>
            <a:cxnSpLocks/>
          </p:cNvCxnSpPr>
          <p:nvPr/>
        </p:nvCxnSpPr>
        <p:spPr>
          <a:xfrm>
            <a:off x="8229600" y="4829906"/>
            <a:ext cx="1008185" cy="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069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7E38429-9EB0-CCFA-48EC-0AF6F3B1636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A1B9F37-BC20-36FE-4464-AFD5BF842C80}"/>
              </a:ext>
            </a:extLst>
          </p:cNvPr>
          <p:cNvSpPr>
            <a:spLocks noGrp="1"/>
          </p:cNvSpPr>
          <p:nvPr>
            <p:ph type="body" sz="quarter" idx="17"/>
          </p:nvPr>
        </p:nvSpPr>
        <p:spPr>
          <a:xfrm>
            <a:off x="357553" y="1680974"/>
            <a:ext cx="11101755" cy="4919118"/>
          </a:xfrm>
        </p:spPr>
        <p:txBody>
          <a:bodyPr>
            <a:normAutofit/>
          </a:bodyPr>
          <a:lstStyle/>
          <a:p>
            <a:pPr algn="ctr"/>
            <a:r>
              <a:rPr lang="en-US" dirty="0"/>
              <a:t>Therefore #1 (verse 16) Thomas voices the disciples’ approval that they will accompany Jesus to Bethany even in the face of death.  </a:t>
            </a:r>
          </a:p>
          <a:p>
            <a:pPr algn="ctr"/>
            <a:endParaRPr lang="en-US" dirty="0"/>
          </a:p>
          <a:p>
            <a:pPr algn="ctr"/>
            <a:r>
              <a:rPr lang="en-US" b="1" dirty="0"/>
              <a:t>We need to be ready to follow Jesus into the breach of a sinful world</a:t>
            </a:r>
          </a:p>
          <a:p>
            <a:pPr algn="ctr"/>
            <a:endParaRPr lang="en-US" dirty="0"/>
          </a:p>
          <a:p>
            <a:pPr algn="ctr"/>
            <a:r>
              <a:rPr lang="en-US" dirty="0"/>
              <a:t>Therefore #2 (verse 20) Martha leaves the house to meet Jesus on the road and before He makes it to the house.  Martha remembered the lesson previously taught to her by Jesus and focused her attention on Jesus.</a:t>
            </a:r>
          </a:p>
          <a:p>
            <a:pPr algn="ctr"/>
            <a:endParaRPr lang="en-US" dirty="0"/>
          </a:p>
          <a:p>
            <a:pPr algn="ctr"/>
            <a:r>
              <a:rPr lang="en-US" b="1" dirty="0"/>
              <a:t>Martha knows what we need to know – In difficult times, trust in the Lord</a:t>
            </a:r>
          </a:p>
          <a:p>
            <a:pPr algn="ctr"/>
            <a:endParaRPr lang="en-US" dirty="0"/>
          </a:p>
        </p:txBody>
      </p:sp>
      <p:sp>
        <p:nvSpPr>
          <p:cNvPr id="2" name="TextBox 1">
            <a:extLst>
              <a:ext uri="{FF2B5EF4-FFF2-40B4-BE49-F238E27FC236}">
                <a16:creationId xmlns:a16="http://schemas.microsoft.com/office/drawing/2014/main" id="{CEB64475-F47C-6EFF-6EE6-C21CAD93A593}"/>
              </a:ext>
            </a:extLst>
          </p:cNvPr>
          <p:cNvSpPr txBox="1"/>
          <p:nvPr/>
        </p:nvSpPr>
        <p:spPr>
          <a:xfrm>
            <a:off x="931983" y="115707"/>
            <a:ext cx="10328031" cy="954107"/>
          </a:xfrm>
          <a:prstGeom prst="rect">
            <a:avLst/>
          </a:prstGeom>
          <a:noFill/>
        </p:spPr>
        <p:txBody>
          <a:bodyPr wrap="square" rtlCol="0">
            <a:spAutoFit/>
          </a:bodyPr>
          <a:lstStyle/>
          <a:p>
            <a:pPr algn="ctr"/>
            <a:r>
              <a:rPr lang="en-US" sz="2800" b="1" dirty="0">
                <a:solidFill>
                  <a:schemeClr val="bg1"/>
                </a:solidFill>
              </a:rPr>
              <a:t>Lazarus Raised from the Dead, John chapter 11</a:t>
            </a:r>
          </a:p>
          <a:p>
            <a:pPr algn="ctr"/>
            <a:r>
              <a:rPr lang="en-US" sz="2800" b="1" dirty="0">
                <a:solidFill>
                  <a:schemeClr val="bg1"/>
                </a:solidFill>
              </a:rPr>
              <a:t>Life and Death</a:t>
            </a:r>
            <a:endParaRPr lang="en-US" sz="2400" b="1" dirty="0">
              <a:solidFill>
                <a:schemeClr val="bg1"/>
              </a:solidFill>
            </a:endParaRPr>
          </a:p>
        </p:txBody>
      </p:sp>
    </p:spTree>
    <p:extLst>
      <p:ext uri="{BB962C8B-B14F-4D97-AF65-F5344CB8AC3E}">
        <p14:creationId xmlns:p14="http://schemas.microsoft.com/office/powerpoint/2010/main" val="4116644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arn(inVertical)">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F032AA5-8C0C-5205-A200-E07B3ADB0992}"/>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7409EF5-1834-A69F-197A-00C99CB1DE00}"/>
              </a:ext>
            </a:extLst>
          </p:cNvPr>
          <p:cNvSpPr>
            <a:spLocks noGrp="1"/>
          </p:cNvSpPr>
          <p:nvPr>
            <p:ph type="body" sz="quarter" idx="17"/>
          </p:nvPr>
        </p:nvSpPr>
        <p:spPr>
          <a:xfrm>
            <a:off x="357553" y="2009220"/>
            <a:ext cx="11101755" cy="3770257"/>
          </a:xfrm>
        </p:spPr>
        <p:txBody>
          <a:bodyPr>
            <a:normAutofit/>
          </a:bodyPr>
          <a:lstStyle/>
          <a:p>
            <a:pPr algn="ctr"/>
            <a:r>
              <a:rPr lang="en-US" dirty="0"/>
              <a:t>Therefore #3 (verse 32) Mary leaves the house to respond to Jesus and fell at His feet.  </a:t>
            </a:r>
          </a:p>
          <a:p>
            <a:pPr algn="ctr"/>
            <a:endParaRPr lang="en-US" dirty="0"/>
          </a:p>
          <a:p>
            <a:pPr algn="ctr"/>
            <a:r>
              <a:rPr lang="en-US" dirty="0"/>
              <a:t>Therefore #4 (verse 33) When Jesus saw Mary’s pain, He was deeply moved in the spirit and was troubled</a:t>
            </a:r>
          </a:p>
          <a:p>
            <a:pPr algn="ctr"/>
            <a:endParaRPr lang="en-US" dirty="0"/>
          </a:p>
          <a:p>
            <a:pPr algn="ctr"/>
            <a:r>
              <a:rPr lang="en-US" b="1" dirty="0"/>
              <a:t>Jesus can sympathize with our weakness – He is our brother AND our High Priest (Hebrews 4:15)</a:t>
            </a:r>
          </a:p>
          <a:p>
            <a:pPr algn="ctr"/>
            <a:endParaRPr lang="en-US" dirty="0"/>
          </a:p>
        </p:txBody>
      </p:sp>
      <p:sp>
        <p:nvSpPr>
          <p:cNvPr id="2" name="TextBox 1">
            <a:extLst>
              <a:ext uri="{FF2B5EF4-FFF2-40B4-BE49-F238E27FC236}">
                <a16:creationId xmlns:a16="http://schemas.microsoft.com/office/drawing/2014/main" id="{2AA0551F-823C-8436-386F-E49BF68BADB0}"/>
              </a:ext>
            </a:extLst>
          </p:cNvPr>
          <p:cNvSpPr txBox="1"/>
          <p:nvPr/>
        </p:nvSpPr>
        <p:spPr>
          <a:xfrm>
            <a:off x="931983" y="115707"/>
            <a:ext cx="10328031" cy="954107"/>
          </a:xfrm>
          <a:prstGeom prst="rect">
            <a:avLst/>
          </a:prstGeom>
          <a:noFill/>
        </p:spPr>
        <p:txBody>
          <a:bodyPr wrap="square" rtlCol="0">
            <a:spAutoFit/>
          </a:bodyPr>
          <a:lstStyle/>
          <a:p>
            <a:pPr algn="ctr"/>
            <a:r>
              <a:rPr lang="en-US" sz="2800" b="1" dirty="0">
                <a:solidFill>
                  <a:schemeClr val="bg1"/>
                </a:solidFill>
              </a:rPr>
              <a:t>Lazarus Raised from the Dead, John chapter 11</a:t>
            </a:r>
          </a:p>
          <a:p>
            <a:pPr algn="ctr"/>
            <a:r>
              <a:rPr lang="en-US" sz="2800" b="1" dirty="0">
                <a:solidFill>
                  <a:schemeClr val="bg1"/>
                </a:solidFill>
              </a:rPr>
              <a:t>Life and Death</a:t>
            </a:r>
            <a:endParaRPr lang="en-US" sz="2400" b="1" dirty="0">
              <a:solidFill>
                <a:schemeClr val="bg1"/>
              </a:solidFill>
            </a:endParaRPr>
          </a:p>
        </p:txBody>
      </p:sp>
    </p:spTree>
    <p:extLst>
      <p:ext uri="{BB962C8B-B14F-4D97-AF65-F5344CB8AC3E}">
        <p14:creationId xmlns:p14="http://schemas.microsoft.com/office/powerpoint/2010/main" val="342475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24988EC-13B8-EAC9-FB42-8CA92E720EFD}"/>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A905808-86AB-AB3A-7F95-A2319103757B}"/>
              </a:ext>
            </a:extLst>
          </p:cNvPr>
          <p:cNvSpPr>
            <a:spLocks noGrp="1"/>
          </p:cNvSpPr>
          <p:nvPr>
            <p:ph type="body" sz="quarter" idx="17"/>
          </p:nvPr>
        </p:nvSpPr>
        <p:spPr>
          <a:xfrm>
            <a:off x="545120" y="2032666"/>
            <a:ext cx="11101755" cy="4450196"/>
          </a:xfrm>
        </p:spPr>
        <p:txBody>
          <a:bodyPr>
            <a:normAutofit/>
          </a:bodyPr>
          <a:lstStyle/>
          <a:p>
            <a:pPr algn="ctr"/>
            <a:r>
              <a:rPr lang="en-US" dirty="0"/>
              <a:t>Therefore #5 (verse 45) Many of the Jews who came to Mary, and saw, also believed</a:t>
            </a:r>
            <a:br>
              <a:rPr lang="en-US" dirty="0"/>
            </a:br>
            <a:endParaRPr lang="en-US" dirty="0"/>
          </a:p>
          <a:p>
            <a:pPr algn="ctr"/>
            <a:r>
              <a:rPr lang="en-US" b="1" dirty="0"/>
              <a:t>The miracle that sealed Jesus’ fate.  </a:t>
            </a:r>
          </a:p>
          <a:p>
            <a:pPr algn="ctr"/>
            <a:endParaRPr lang="en-US" b="1" dirty="0"/>
          </a:p>
          <a:p>
            <a:pPr algn="ctr"/>
            <a:r>
              <a:rPr lang="en-US" b="1" dirty="0"/>
              <a:t>This is what Jesus knew He was walking into when he steadfastly set his face to go to Jerusalem (Luke 9:51).   This is the Lord and Savior that we serve.</a:t>
            </a:r>
          </a:p>
          <a:p>
            <a:pPr algn="ctr"/>
            <a:endParaRPr lang="en-US" b="1" dirty="0"/>
          </a:p>
        </p:txBody>
      </p:sp>
      <p:sp>
        <p:nvSpPr>
          <p:cNvPr id="2" name="TextBox 1">
            <a:extLst>
              <a:ext uri="{FF2B5EF4-FFF2-40B4-BE49-F238E27FC236}">
                <a16:creationId xmlns:a16="http://schemas.microsoft.com/office/drawing/2014/main" id="{D8CEF2C5-CEE5-A443-B457-90475BC6726F}"/>
              </a:ext>
            </a:extLst>
          </p:cNvPr>
          <p:cNvSpPr txBox="1"/>
          <p:nvPr/>
        </p:nvSpPr>
        <p:spPr>
          <a:xfrm>
            <a:off x="931983" y="115707"/>
            <a:ext cx="10328031" cy="954107"/>
          </a:xfrm>
          <a:prstGeom prst="rect">
            <a:avLst/>
          </a:prstGeom>
          <a:noFill/>
        </p:spPr>
        <p:txBody>
          <a:bodyPr wrap="square" rtlCol="0">
            <a:spAutoFit/>
          </a:bodyPr>
          <a:lstStyle/>
          <a:p>
            <a:pPr algn="ctr"/>
            <a:r>
              <a:rPr lang="en-US" sz="2800" b="1" dirty="0">
                <a:solidFill>
                  <a:schemeClr val="bg1"/>
                </a:solidFill>
              </a:rPr>
              <a:t>Lazarus Raised from the Dead, John chapter 11</a:t>
            </a:r>
          </a:p>
          <a:p>
            <a:pPr algn="ctr"/>
            <a:r>
              <a:rPr lang="en-US" sz="2800" b="1" dirty="0">
                <a:solidFill>
                  <a:schemeClr val="bg1"/>
                </a:solidFill>
              </a:rPr>
              <a:t>Life and Death</a:t>
            </a:r>
            <a:endParaRPr lang="en-US" sz="2400" b="1" dirty="0">
              <a:solidFill>
                <a:schemeClr val="bg1"/>
              </a:solidFill>
            </a:endParaRPr>
          </a:p>
        </p:txBody>
      </p:sp>
    </p:spTree>
    <p:extLst>
      <p:ext uri="{BB962C8B-B14F-4D97-AF65-F5344CB8AC3E}">
        <p14:creationId xmlns:p14="http://schemas.microsoft.com/office/powerpoint/2010/main" val="396530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arn(inVertical)">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alaxy presentation_Win32_SL_V16" id="{36B34AD0-AFC2-468E-8620-6CFD159B149F}" vid="{ACCF8893-1A0E-437D-A612-1659D305EA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0E87F72-70BF-43BC-A0D4-53665DC1267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FABD9919-8F5A-4B99-83E1-E90FE1DCF2E1}">
  <ds:schemaRefs>
    <ds:schemaRef ds:uri="http://schemas.microsoft.com/sharepoint/v3/contenttype/forms"/>
  </ds:schemaRefs>
</ds:datastoreItem>
</file>

<file path=customXml/itemProps3.xml><?xml version="1.0" encoding="utf-8"?>
<ds:datastoreItem xmlns:ds="http://schemas.openxmlformats.org/officeDocument/2006/customXml" ds:itemID="{52D646E0-DCC8-4209-B539-AA58186B68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{E9AD8066-BA5B-4717-9508-B54BD80B76EC}tf89338750_win32</Template>
  <TotalTime>4593</TotalTime>
  <Words>407</Words>
  <Application>Microsoft Office PowerPoint</Application>
  <PresentationFormat>Widescreen</PresentationFormat>
  <Paragraphs>50</Paragraphs>
  <Slides>8</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Univers</vt:lpstr>
      <vt:lpstr>GradientVTI</vt:lpstr>
      <vt:lpstr>PowerPoint Presentation</vt:lpstr>
      <vt:lpstr>PowerPoint Presentation</vt:lpstr>
      <vt:lpstr>PowerPoint Presentation</vt:lpstr>
      <vt:lpstr>PowerPoint Presentation</vt:lpstr>
      <vt:lpstr>Lazarus raised from the dead   John Chapter 11 life and death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Richard Watson</dc:creator>
  <cp:lastModifiedBy>Cindy Nelson</cp:lastModifiedBy>
  <cp:revision>3</cp:revision>
  <dcterms:created xsi:type="dcterms:W3CDTF">2024-10-15T19:17:00Z</dcterms:created>
  <dcterms:modified xsi:type="dcterms:W3CDTF">2025-01-13T19:19:21Z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