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9B1C458E-F02F-3DAD-ECB1-29497CB11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96B52798-BE4D-9E7E-FEFD-CF71F5257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0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4398B280-BFB6-8720-CC3A-116084F2F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5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BD77657B-0732-8CD7-4560-4081BDE92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86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81D1891A-9ADC-9D10-1178-C6483DE81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55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79ECBC8C-D82B-B13D-AF16-7435690F4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89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B7830839-D5EA-9467-B3DD-1ABD30297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6E688843-65B4-8DED-7E85-1299C0D9E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2" b="35756"/>
          <a:stretch/>
        </p:blipFill>
        <p:spPr>
          <a:xfrm>
            <a:off x="504" y="1812176"/>
            <a:ext cx="12190992" cy="2593570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2D9E71B8-05CC-0091-9695-DA270FB9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word </a:t>
            </a:r>
            <a:r>
              <a:rPr lang="en-US" i="1" dirty="0"/>
              <a:t>logos </a:t>
            </a:r>
            <a:r>
              <a:rPr lang="en-US" dirty="0"/>
              <a:t>is most often translated “word” as an expression of a mind</a:t>
            </a:r>
          </a:p>
          <a:p>
            <a:r>
              <a:rPr lang="en-US" dirty="0"/>
              <a:t>“The Word” identifies Jesus as the revelation and expression of deity to the world (1:1)</a:t>
            </a:r>
          </a:p>
          <a:p>
            <a:r>
              <a:rPr lang="en-US" dirty="0"/>
              <a:t>The incarnation of “the Word” identifies Jesus as “the Word” (1:14) – the “glory” of God was “beheld” by man in the form of a man</a:t>
            </a:r>
          </a:p>
          <a:p>
            <a:r>
              <a:rPr lang="en-US" dirty="0"/>
              <a:t>Jesus revealed, declared, explained, made known the Father (1:18)</a:t>
            </a:r>
          </a:p>
          <a:p>
            <a:r>
              <a:rPr lang="en-US" dirty="0"/>
              <a:t>Jesus was the full and complete revelation of deity (Col. 2:9)</a:t>
            </a:r>
          </a:p>
        </p:txBody>
      </p:sp>
    </p:spTree>
    <p:extLst>
      <p:ext uri="{BB962C8B-B14F-4D97-AF65-F5344CB8AC3E}">
        <p14:creationId xmlns:p14="http://schemas.microsoft.com/office/powerpoint/2010/main" val="3480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begins like Genesis – “In the beginning” (1:1)</a:t>
            </a:r>
          </a:p>
          <a:p>
            <a:r>
              <a:rPr lang="en-US" dirty="0"/>
              <a:t>In the beginning of time, Jesus “was” – the Greek imperfect tense emphasizes that Jesus (the Word) “always was, always existed”</a:t>
            </a:r>
          </a:p>
          <a:p>
            <a:r>
              <a:rPr lang="en-US" dirty="0"/>
              <a:t>Before creation (before time existed), Jesus existed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He is eternal </a:t>
            </a:r>
          </a:p>
          <a:p>
            <a:r>
              <a:rPr lang="en-US" dirty="0"/>
              <a:t>Before creation, Jesus was “with God” (1:1) – in complete communion and  fellowship with the Father (1:18; 17:5)</a:t>
            </a:r>
          </a:p>
        </p:txBody>
      </p:sp>
    </p:spTree>
    <p:extLst>
      <p:ext uri="{BB962C8B-B14F-4D97-AF65-F5344CB8AC3E}">
        <p14:creationId xmlns:p14="http://schemas.microsoft.com/office/powerpoint/2010/main" val="3059781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possessed the very essence of deity – He “was always” God (1:1)</a:t>
            </a:r>
          </a:p>
          <a:p>
            <a:r>
              <a:rPr lang="en-US" dirty="0"/>
              <a:t>With the same essence/nature (deity) as the Father, Jesus was/is His “equal” (5:18; 10:30, 33, 36 + Phil. 2:5-11) – there is only ONE God</a:t>
            </a:r>
          </a:p>
          <a:p>
            <a:r>
              <a:rPr lang="en-US" dirty="0"/>
              <a:t>Jesus was the express image of the Father (14:9; Heb. 1:3)</a:t>
            </a:r>
          </a:p>
        </p:txBody>
      </p:sp>
    </p:spTree>
    <p:extLst>
      <p:ext uri="{BB962C8B-B14F-4D97-AF65-F5344CB8AC3E}">
        <p14:creationId xmlns:p14="http://schemas.microsoft.com/office/powerpoint/2010/main" val="3327832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things (every particle of every single thing) were made through Jesus (1:3, 10), as the agent of creation (1 Cor. 8:6; Col. 1:16; Heb. 1:2)</a:t>
            </a:r>
          </a:p>
          <a:p>
            <a:r>
              <a:rPr lang="en-US" dirty="0"/>
              <a:t>All life comes from Him (1:4; Gen. 1:26; cf. John 14:6)</a:t>
            </a:r>
          </a:p>
          <a:p>
            <a:r>
              <a:rPr lang="en-US" dirty="0"/>
              <a:t>All things continue to be sustained by Him (Col. 1:17; Heb. 1:3)</a:t>
            </a:r>
          </a:p>
        </p:txBody>
      </p:sp>
    </p:spTree>
    <p:extLst>
      <p:ext uri="{BB962C8B-B14F-4D97-AF65-F5344CB8AC3E}">
        <p14:creationId xmlns:p14="http://schemas.microsoft.com/office/powerpoint/2010/main" val="1769005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who “always was” (John 1:1) and always “is” (Rev. 1:8) is the “I AM”</a:t>
            </a:r>
          </a:p>
          <a:p>
            <a:r>
              <a:rPr lang="en-US" dirty="0"/>
              <a:t>Jehovah is the “I AM WHO I AM” – “the eternal, self-existing one” (Ex. 3:14)</a:t>
            </a:r>
          </a:p>
          <a:p>
            <a:r>
              <a:rPr lang="en-US" dirty="0"/>
              <a:t>Jesus identified Himself as the “I AM” (8:24, 28, 58; 13:19)</a:t>
            </a:r>
          </a:p>
          <a:p>
            <a:r>
              <a:rPr lang="en-US" dirty="0"/>
              <a:t>John the Baptist came to prepare the way for Jehovah (1:23+Isa. 40:3)</a:t>
            </a:r>
          </a:p>
          <a:p>
            <a:r>
              <a:rPr lang="en-US" dirty="0"/>
              <a:t>“Besides Jehovah” (who is Jesus), “there is no Savior” (Isa. 43:11+Tit. 2:13)</a:t>
            </a:r>
          </a:p>
        </p:txBody>
      </p:sp>
    </p:spTree>
    <p:extLst>
      <p:ext uri="{BB962C8B-B14F-4D97-AF65-F5344CB8AC3E}">
        <p14:creationId xmlns:p14="http://schemas.microsoft.com/office/powerpoint/2010/main" val="564443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took on flesh for me (1:14; cf. Heb. 2:17-18)</a:t>
            </a:r>
          </a:p>
          <a:p>
            <a:pPr lvl="1"/>
            <a:r>
              <a:rPr lang="en-US" dirty="0"/>
              <a:t>He loves me (Gal. 2:20)</a:t>
            </a:r>
          </a:p>
          <a:p>
            <a:pPr lvl="1"/>
            <a:r>
              <a:rPr lang="en-US" dirty="0"/>
              <a:t>He understands me (Heb. 4:15)</a:t>
            </a:r>
          </a:p>
          <a:p>
            <a:pPr lvl="1"/>
            <a:r>
              <a:rPr lang="en-US" dirty="0"/>
              <a:t>He rescued me (Heb. 2:14-15)</a:t>
            </a:r>
          </a:p>
          <a:p>
            <a:pPr lvl="1"/>
            <a:r>
              <a:rPr lang="en-US" dirty="0"/>
              <a:t>He helps me (Heb. 2:17-18)</a:t>
            </a:r>
          </a:p>
          <a:p>
            <a:pPr lvl="1"/>
            <a:r>
              <a:rPr lang="en-US" dirty="0"/>
              <a:t>He shows me how to live (1 Pet. 2:21)</a:t>
            </a:r>
          </a:p>
          <a:p>
            <a:pPr lvl="1"/>
            <a:r>
              <a:rPr lang="en-US" dirty="0"/>
              <a:t>He is “with” me (Matt. 1:23; 28:20) </a:t>
            </a:r>
          </a:p>
          <a:p>
            <a:r>
              <a:rPr lang="en-US" dirty="0"/>
              <a:t>Jesus gives me life – physical (1:4), spiritual (10:10), eternal (3:16)</a:t>
            </a:r>
          </a:p>
          <a:p>
            <a:r>
              <a:rPr lang="en-US" dirty="0"/>
              <a:t>Because of my Jesus, I get to be a child of God (1:12)</a:t>
            </a:r>
          </a:p>
          <a:p>
            <a:r>
              <a:rPr lang="en-US" dirty="0"/>
              <a:t>Because of my Jesus, I find and know the grace of God (1:16-17)</a:t>
            </a:r>
          </a:p>
          <a:p>
            <a:r>
              <a:rPr lang="en-US" dirty="0"/>
              <a:t>Because of my Jesus, I find and know the truth of God (1:14-17)</a:t>
            </a:r>
          </a:p>
        </p:txBody>
      </p:sp>
    </p:spTree>
    <p:extLst>
      <p:ext uri="{BB962C8B-B14F-4D97-AF65-F5344CB8AC3E}">
        <p14:creationId xmlns:p14="http://schemas.microsoft.com/office/powerpoint/2010/main" val="2586337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1 Peter 3:21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647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2024-12-31T23:52:29Z</dcterms:created>
  <dcterms:modified xsi:type="dcterms:W3CDTF">2025-01-19T22:23:57Z</dcterms:modified>
</cp:coreProperties>
</file>