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63" r:id="rId4"/>
    <p:sldId id="265" r:id="rId5"/>
    <p:sldId id="319" r:id="rId6"/>
    <p:sldId id="471" r:id="rId7"/>
    <p:sldId id="453" r:id="rId8"/>
    <p:sldId id="472" r:id="rId9"/>
    <p:sldId id="328" r:id="rId10"/>
    <p:sldId id="481" r:id="rId11"/>
    <p:sldId id="411" r:id="rId12"/>
    <p:sldId id="474" r:id="rId13"/>
    <p:sldId id="480" r:id="rId14"/>
    <p:sldId id="475" r:id="rId15"/>
    <p:sldId id="344" r:id="rId16"/>
    <p:sldId id="476" r:id="rId17"/>
    <p:sldId id="409" r:id="rId18"/>
    <p:sldId id="477" r:id="rId19"/>
    <p:sldId id="485" r:id="rId20"/>
    <p:sldId id="478" r:id="rId21"/>
    <p:sldId id="47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standing in water&#10;&#10;Description automatically generated">
            <a:extLst>
              <a:ext uri="{FF2B5EF4-FFF2-40B4-BE49-F238E27FC236}">
                <a16:creationId xmlns:a16="http://schemas.microsoft.com/office/drawing/2014/main" id="{1931944D-2BA3-3B41-F808-D56ABFA36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container, basket&#10;&#10;Description automatically generated">
            <a:extLst>
              <a:ext uri="{FF2B5EF4-FFF2-40B4-BE49-F238E27FC236}">
                <a16:creationId xmlns:a16="http://schemas.microsoft.com/office/drawing/2014/main" id="{1406A4FB-8239-CC16-D44F-19EA315D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56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670D8D-F324-0DB0-21A2-E55FEF06C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11963400" cy="51816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761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8348214-EEE9-A012-9F83-7F6F39B2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11734800" cy="46482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33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A98B27-C831-405D-9866-30FFCEB52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89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8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feet in water&#10;&#10;Description automatically generated">
            <a:extLst>
              <a:ext uri="{FF2B5EF4-FFF2-40B4-BE49-F238E27FC236}">
                <a16:creationId xmlns:a16="http://schemas.microsoft.com/office/drawing/2014/main" id="{127B0065-0C43-BD02-4DB6-F0C1F862C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45060"/>
            <a:ext cx="11849147" cy="5712940"/>
          </a:xfrm>
        </p:spPr>
        <p:txBody>
          <a:bodyPr>
            <a:normAutofit/>
          </a:bodyPr>
          <a:lstStyle>
            <a:lvl1pPr marL="339725" indent="-33972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131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617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01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93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34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04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9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42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eet in water&#10;&#10;Description automatically generated">
            <a:extLst>
              <a:ext uri="{FF2B5EF4-FFF2-40B4-BE49-F238E27FC236}">
                <a16:creationId xmlns:a16="http://schemas.microsoft.com/office/drawing/2014/main" id="{7689DE91-4DC9-B264-0C96-F1DB758B8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45060"/>
            <a:ext cx="11849147" cy="5712940"/>
          </a:xfrm>
        </p:spPr>
        <p:txBody>
          <a:bodyPr>
            <a:normAutofit/>
          </a:bodyPr>
          <a:lstStyle>
            <a:lvl1pPr marL="339725" indent="-33972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131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01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eet in water&#10;&#10;Description automatically generated">
            <a:extLst>
              <a:ext uri="{FF2B5EF4-FFF2-40B4-BE49-F238E27FC236}">
                <a16:creationId xmlns:a16="http://schemas.microsoft.com/office/drawing/2014/main" id="{4295BA6C-D00A-E626-0A52-339772D35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20346"/>
            <a:ext cx="11849147" cy="5737653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033463" indent="-3476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7" r:id="rId3"/>
    <p:sldLayoutId id="214748366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26" Type="http://schemas.microsoft.com/office/2007/relationships/hdphoto" Target="../media/hdphoto1.wdp"/><Relationship Id="rId39" Type="http://schemas.openxmlformats.org/officeDocument/2006/relationships/image" Target="../media/image47.jpeg"/><Relationship Id="rId21" Type="http://schemas.openxmlformats.org/officeDocument/2006/relationships/image" Target="../media/image30.jpg"/><Relationship Id="rId34" Type="http://schemas.openxmlformats.org/officeDocument/2006/relationships/image" Target="../media/image42.jpeg"/><Relationship Id="rId42" Type="http://schemas.openxmlformats.org/officeDocument/2006/relationships/image" Target="../media/image50.png"/><Relationship Id="rId47" Type="http://schemas.openxmlformats.org/officeDocument/2006/relationships/image" Target="../media/image55.jpeg"/><Relationship Id="rId50" Type="http://schemas.openxmlformats.org/officeDocument/2006/relationships/image" Target="../media/image58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9" Type="http://schemas.openxmlformats.org/officeDocument/2006/relationships/image" Target="../media/image37.jpeg"/><Relationship Id="rId11" Type="http://schemas.openxmlformats.org/officeDocument/2006/relationships/image" Target="../media/image20.jpeg"/><Relationship Id="rId24" Type="http://schemas.openxmlformats.org/officeDocument/2006/relationships/image" Target="../media/image33.JPG"/><Relationship Id="rId32" Type="http://schemas.openxmlformats.org/officeDocument/2006/relationships/image" Target="../media/image40.jpe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jp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28" Type="http://schemas.openxmlformats.org/officeDocument/2006/relationships/image" Target="../media/image36.jpg"/><Relationship Id="rId36" Type="http://schemas.openxmlformats.org/officeDocument/2006/relationships/image" Target="../media/image44.png"/><Relationship Id="rId49" Type="http://schemas.openxmlformats.org/officeDocument/2006/relationships/image" Target="../media/image57.jpeg"/><Relationship Id="rId10" Type="http://schemas.openxmlformats.org/officeDocument/2006/relationships/image" Target="../media/image19.jpeg"/><Relationship Id="rId19" Type="http://schemas.openxmlformats.org/officeDocument/2006/relationships/image" Target="../media/image28.jpg"/><Relationship Id="rId31" Type="http://schemas.openxmlformats.org/officeDocument/2006/relationships/image" Target="../media/image39.jpeg"/><Relationship Id="rId44" Type="http://schemas.openxmlformats.org/officeDocument/2006/relationships/image" Target="../media/image52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Relationship Id="rId14" Type="http://schemas.openxmlformats.org/officeDocument/2006/relationships/image" Target="../media/image23.jpeg"/><Relationship Id="rId22" Type="http://schemas.openxmlformats.org/officeDocument/2006/relationships/image" Target="../media/image31.JPG"/><Relationship Id="rId27" Type="http://schemas.openxmlformats.org/officeDocument/2006/relationships/image" Target="../media/image35.jpeg"/><Relationship Id="rId30" Type="http://schemas.openxmlformats.org/officeDocument/2006/relationships/image" Target="../media/image38.jpeg"/><Relationship Id="rId35" Type="http://schemas.openxmlformats.org/officeDocument/2006/relationships/image" Target="../media/image43.png"/><Relationship Id="rId43" Type="http://schemas.openxmlformats.org/officeDocument/2006/relationships/image" Target="../media/image51.jpg"/><Relationship Id="rId48" Type="http://schemas.openxmlformats.org/officeDocument/2006/relationships/image" Target="../media/image56.jpeg"/><Relationship Id="rId8" Type="http://schemas.openxmlformats.org/officeDocument/2006/relationships/image" Target="../media/image17.jpeg"/><Relationship Id="rId51" Type="http://schemas.openxmlformats.org/officeDocument/2006/relationships/image" Target="../media/image59.jpeg"/><Relationship Id="rId3" Type="http://schemas.openxmlformats.org/officeDocument/2006/relationships/image" Target="../media/image12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1.emf"/><Relationship Id="rId38" Type="http://schemas.openxmlformats.org/officeDocument/2006/relationships/image" Target="../media/image46.png"/><Relationship Id="rId46" Type="http://schemas.openxmlformats.org/officeDocument/2006/relationships/image" Target="../media/image54.jpg"/><Relationship Id="rId20" Type="http://schemas.openxmlformats.org/officeDocument/2006/relationships/image" Target="../media/image29.jpg"/><Relationship Id="rId41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6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water&#10;&#10;Description automatically generated">
            <a:extLst>
              <a:ext uri="{FF2B5EF4-FFF2-40B4-BE49-F238E27FC236}">
                <a16:creationId xmlns:a16="http://schemas.microsoft.com/office/drawing/2014/main" id="{EDD3F63F-D761-C92E-A996-8A758099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5E4297-574C-67C9-9E98-C6D40CBE0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35393"/>
          <a:stretch/>
        </p:blipFill>
        <p:spPr>
          <a:xfrm>
            <a:off x="504" y="1770611"/>
            <a:ext cx="12190992" cy="2660073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A4C9C3-3EE8-8434-D2E5-B07498899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5D14-DFBE-4A7D-8AA0-94AF2353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21"/>
          <a:stretch/>
        </p:blipFill>
        <p:spPr>
          <a:xfrm>
            <a:off x="0" y="1905000"/>
            <a:ext cx="12166841" cy="285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1B27-F0DA-4B56-86B8-BD4F6F4C5C4B}"/>
              </a:ext>
            </a:extLst>
          </p:cNvPr>
          <p:cNvSpPr txBox="1"/>
          <p:nvPr/>
        </p:nvSpPr>
        <p:spPr>
          <a:xfrm>
            <a:off x="152400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Christians for 30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Taking the school directly to the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part: Assisting with travel expenses of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9CDA-C01D-47FD-9E34-D22C3383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17"/>
          <a:stretch/>
        </p:blipFill>
        <p:spPr>
          <a:xfrm>
            <a:off x="-1" y="0"/>
            <a:ext cx="121668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1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04CEBB9-0096-323A-2F1F-336F96304584}"/>
              </a:ext>
            </a:extLst>
          </p:cNvPr>
          <p:cNvSpPr txBox="1"/>
          <p:nvPr/>
        </p:nvSpPr>
        <p:spPr>
          <a:xfrm>
            <a:off x="600704" y="173594"/>
            <a:ext cx="11012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 Evangelism Bibles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Area Congregations</a:t>
            </a:r>
          </a:p>
        </p:txBody>
      </p:sp>
      <p:pic>
        <p:nvPicPr>
          <p:cNvPr id="1026" name="Picture 2" descr="AP Defending the Faith Bible Personal-Carry Edition (Brown/Softback)">
            <a:extLst>
              <a:ext uri="{FF2B5EF4-FFF2-40B4-BE49-F238E27FC236}">
                <a16:creationId xmlns:a16="http://schemas.microsoft.com/office/drawing/2014/main" id="{1F96E1F2-3A29-59E4-5C83-25C0F160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7" y="1140643"/>
            <a:ext cx="4535667" cy="60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987750-76E7-D38D-8A23-C35FBE02CDDD}"/>
              </a:ext>
            </a:extLst>
          </p:cNvPr>
          <p:cNvSpPr txBox="1"/>
          <p:nvPr/>
        </p:nvSpPr>
        <p:spPr>
          <a:xfrm>
            <a:off x="5561814" y="1620961"/>
            <a:ext cx="6051066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Great resource for reaching lost souls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Special sections with answers to some of the most fundamental questions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Supply these for a few congregations in South Florida to use in evangelism</a:t>
            </a:r>
          </a:p>
        </p:txBody>
      </p:sp>
    </p:spTree>
    <p:extLst>
      <p:ext uri="{BB962C8B-B14F-4D97-AF65-F5344CB8AC3E}">
        <p14:creationId xmlns:p14="http://schemas.microsoft.com/office/powerpoint/2010/main" val="675023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2" y="3276601"/>
            <a:ext cx="307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$167,000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“In Search of the Lord’s Way” TV</a:t>
            </a:r>
          </a:p>
        </p:txBody>
      </p:sp>
    </p:spTree>
    <p:extLst>
      <p:ext uri="{BB962C8B-B14F-4D97-AF65-F5344CB8AC3E}">
        <p14:creationId xmlns:p14="http://schemas.microsoft.com/office/powerpoint/2010/main" val="2253730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Sunday Mornings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86740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Reaching 100 million homes in America every week</a:t>
            </a:r>
          </a:p>
        </p:txBody>
      </p:sp>
      <p:pic>
        <p:nvPicPr>
          <p:cNvPr id="2050" name="Picture 2" descr="Shows | Get TV">
            <a:extLst>
              <a:ext uri="{FF2B5EF4-FFF2-40B4-BE49-F238E27FC236}">
                <a16:creationId xmlns:a16="http://schemas.microsoft.com/office/drawing/2014/main" id="{BD41E371-DD38-75B2-BA70-DB65F8E81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16667" r="19997" b="22362"/>
          <a:stretch/>
        </p:blipFill>
        <p:spPr bwMode="auto">
          <a:xfrm>
            <a:off x="8246225" y="3630051"/>
            <a:ext cx="3391594" cy="19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$167,000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“In Search of the Lord’s Way” TV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Bible School</a:t>
            </a:r>
          </a:p>
        </p:txBody>
      </p:sp>
    </p:spTree>
    <p:extLst>
      <p:ext uri="{BB962C8B-B14F-4D97-AF65-F5344CB8AC3E}">
        <p14:creationId xmlns:p14="http://schemas.microsoft.com/office/powerpoint/2010/main" val="194830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2161F3-FC73-4C1E-80C6-9A3D7828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3" b="30267"/>
          <a:stretch/>
        </p:blipFill>
        <p:spPr bwMode="auto">
          <a:xfrm>
            <a:off x="1828800" y="72615"/>
            <a:ext cx="8305800" cy="15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1 person, smiling, standing">
            <a:extLst>
              <a:ext uri="{FF2B5EF4-FFF2-40B4-BE49-F238E27FC236}">
                <a16:creationId xmlns:a16="http://schemas.microsoft.com/office/drawing/2014/main" id="{CD307C62-26E0-441D-9DE3-EAC0D5BC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" y="1676400"/>
            <a:ext cx="1526705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1 person, standing">
            <a:extLst>
              <a:ext uri="{FF2B5EF4-FFF2-40B4-BE49-F238E27FC236}">
                <a16:creationId xmlns:a16="http://schemas.microsoft.com/office/drawing/2014/main" id="{5775F057-62F8-46BD-BDA4-921A1B7A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37" y="1676400"/>
            <a:ext cx="2035606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may contain: 1 person, sitting">
            <a:extLst>
              <a:ext uri="{FF2B5EF4-FFF2-40B4-BE49-F238E27FC236}">
                <a16:creationId xmlns:a16="http://schemas.microsoft.com/office/drawing/2014/main" id="{DDFA4CCC-0512-458F-A239-21C4492A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12" y="1676400"/>
            <a:ext cx="2022412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may contain: 5 people, people smiling">
            <a:extLst>
              <a:ext uri="{FF2B5EF4-FFF2-40B4-BE49-F238E27FC236}">
                <a16:creationId xmlns:a16="http://schemas.microsoft.com/office/drawing/2014/main" id="{6C2BE10F-0C67-4F88-B1D5-DB00EBA5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37" y="1688548"/>
            <a:ext cx="3602657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may contain: 1 person, smiling">
            <a:extLst>
              <a:ext uri="{FF2B5EF4-FFF2-40B4-BE49-F238E27FC236}">
                <a16:creationId xmlns:a16="http://schemas.microsoft.com/office/drawing/2014/main" id="{8CBC8D4D-BA85-4E9D-9B9F-8F85DECE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4" y="1688549"/>
            <a:ext cx="2026494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o photo description available.">
            <a:extLst>
              <a:ext uri="{FF2B5EF4-FFF2-40B4-BE49-F238E27FC236}">
                <a16:creationId xmlns:a16="http://schemas.microsoft.com/office/drawing/2014/main" id="{1FCEF088-9764-4FE0-8451-DD21A586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4496202"/>
            <a:ext cx="2924628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o photo description available.">
            <a:extLst>
              <a:ext uri="{FF2B5EF4-FFF2-40B4-BE49-F238E27FC236}">
                <a16:creationId xmlns:a16="http://schemas.microsoft.com/office/drawing/2014/main" id="{FFD4B5EE-66BB-463E-AAE9-B04472D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737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o photo description available.">
            <a:extLst>
              <a:ext uri="{FF2B5EF4-FFF2-40B4-BE49-F238E27FC236}">
                <a16:creationId xmlns:a16="http://schemas.microsoft.com/office/drawing/2014/main" id="{28F1F20F-50A2-4CC1-80BB-8966F2E4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26" y="4496203"/>
            <a:ext cx="2742974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o photo description available.">
            <a:extLst>
              <a:ext uri="{FF2B5EF4-FFF2-40B4-BE49-F238E27FC236}">
                <a16:creationId xmlns:a16="http://schemas.microsoft.com/office/drawing/2014/main" id="{2B3A2897-32B2-40F7-9618-C3C0CB8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9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$167,000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“In Search of the Lord’s Way” TV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Bible School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Expand H2H/H2H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$175,500</a:t>
            </a:r>
          </a:p>
        </p:txBody>
      </p:sp>
    </p:spTree>
    <p:extLst>
      <p:ext uri="{BB962C8B-B14F-4D97-AF65-F5344CB8AC3E}">
        <p14:creationId xmlns:p14="http://schemas.microsoft.com/office/powerpoint/2010/main" val="110661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L:\Office\Xerox_Scans\David\DOC157.XSM\00000001.JPG">
            <a:extLst>
              <a:ext uri="{FF2B5EF4-FFF2-40B4-BE49-F238E27FC236}">
                <a16:creationId xmlns:a16="http://schemas.microsoft.com/office/drawing/2014/main" id="{49FAC55F-E6DC-4C7A-5BC5-5522449A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63002" y="1473059"/>
            <a:ext cx="4022133" cy="3108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" name="Picture 2" descr="L:\Office\Xerox_Scans\David\DOC156.XSM\00000001.JPG">
            <a:extLst>
              <a:ext uri="{FF2B5EF4-FFF2-40B4-BE49-F238E27FC236}">
                <a16:creationId xmlns:a16="http://schemas.microsoft.com/office/drawing/2014/main" id="{F19F28D8-E8C4-34A0-0E19-14617F43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7101" y="2350931"/>
            <a:ext cx="4028862" cy="31132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2" name="Picture 4" descr="L:\Office\Xerox_Scans\David\DOC158.XSM\00000001.JPG">
            <a:extLst>
              <a:ext uri="{FF2B5EF4-FFF2-40B4-BE49-F238E27FC236}">
                <a16:creationId xmlns:a16="http://schemas.microsoft.com/office/drawing/2014/main" id="{9D6EF92C-A559-87E9-2425-3113A7F3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043935" y="3234005"/>
            <a:ext cx="4022132" cy="31080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4CEBB9-0096-323A-2F1F-336F96304584}"/>
              </a:ext>
            </a:extLst>
          </p:cNvPr>
          <p:cNvSpPr txBox="1"/>
          <p:nvPr/>
        </p:nvSpPr>
        <p:spPr>
          <a:xfrm>
            <a:off x="600704" y="173594"/>
            <a:ext cx="11012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to House/Heart to Heart</a:t>
            </a:r>
            <a:b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More Local Neighbors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CA9EC7-19D4-E04B-951F-5CF067DD2E57}"/>
              </a:ext>
            </a:extLst>
          </p:cNvPr>
          <p:cNvSpPr txBox="1"/>
          <p:nvPr/>
        </p:nvSpPr>
        <p:spPr>
          <a:xfrm>
            <a:off x="5963920" y="1620961"/>
            <a:ext cx="5557519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There are 15,000+ homes within about 1-mile radius of our church building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What if they could all receive one issue of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“Look on the fields, they are white for harvest!”</a:t>
            </a:r>
          </a:p>
        </p:txBody>
      </p:sp>
    </p:spTree>
    <p:extLst>
      <p:ext uri="{BB962C8B-B14F-4D97-AF65-F5344CB8AC3E}">
        <p14:creationId xmlns:p14="http://schemas.microsoft.com/office/powerpoint/2010/main" val="154361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$167,000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“In Search of the Lord’s Way” TV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Bible School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Expand H2H/H2H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$175,500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094CD-6AD0-8E57-9DB4-868E26EE564A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</a:t>
            </a:r>
          </a:p>
        </p:txBody>
      </p:sp>
    </p:spTree>
    <p:extLst>
      <p:ext uri="{BB962C8B-B14F-4D97-AF65-F5344CB8AC3E}">
        <p14:creationId xmlns:p14="http://schemas.microsoft.com/office/powerpoint/2010/main" val="1992904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F71F5-D8AA-2167-6591-6A535637D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45060"/>
            <a:ext cx="11955164" cy="5712940"/>
          </a:xfrm>
        </p:spPr>
        <p:txBody>
          <a:bodyPr>
            <a:normAutofit/>
          </a:bodyPr>
          <a:lstStyle/>
          <a:p>
            <a:r>
              <a:rPr lang="en-US" dirty="0"/>
              <a:t>As Light, Jesus constantly shines in darkness (1:5) </a:t>
            </a:r>
          </a:p>
          <a:p>
            <a:pPr lvl="1"/>
            <a:r>
              <a:rPr lang="en-US" dirty="0"/>
              <a:t>His light exposes darkness (John 3:19-21)</a:t>
            </a:r>
          </a:p>
          <a:p>
            <a:pPr lvl="1"/>
            <a:r>
              <a:rPr lang="en-US" dirty="0"/>
              <a:t>His light dispels darkness (1 John 1:5; 2:8; cf. 2 Cor. 6:14)</a:t>
            </a:r>
          </a:p>
          <a:p>
            <a:r>
              <a:rPr lang="en-US" dirty="0"/>
              <a:t>As Light, Jesus constantly gives light to every man (1:9)</a:t>
            </a:r>
          </a:p>
          <a:p>
            <a:pPr lvl="1"/>
            <a:r>
              <a:rPr lang="en-US" dirty="0"/>
              <a:t>His light longs to reach every person (1 Tim. 2:4; 2 Pet. 3:9)</a:t>
            </a:r>
          </a:p>
          <a:p>
            <a:pPr lvl="1"/>
            <a:r>
              <a:rPr lang="en-US" dirty="0"/>
              <a:t>His light does not show partiality (Rom. 2:11; Acts 10:34)</a:t>
            </a:r>
          </a:p>
          <a:p>
            <a:r>
              <a:rPr lang="en-US" dirty="0"/>
              <a:t>No matter how powerful the evil, it cannot overcome the light (1:5)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 Evangelism Bibles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Area Congregations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$167,000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“In Search of the Lord’s Way” TV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Bible School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Expand H2H/H2H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$175,500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094CD-6AD0-8E57-9DB4-868E26EE564A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3C2D6D-8E44-C081-5908-5B2A5946CDED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$+++,+++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726167-F2B4-9B6F-97DD-71167237505E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9815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Acts 16:31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Acts 17:30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Acts 8:37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Acts 22:16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Walk in the light with the Light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F71F5-D8AA-2167-6591-6A535637D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 I like Jesus?</a:t>
            </a:r>
          </a:p>
          <a:p>
            <a:pPr lvl="1"/>
            <a:r>
              <a:rPr lang="en-US" dirty="0"/>
              <a:t>Is my light constantly shining (Matt. 5:16)?</a:t>
            </a:r>
          </a:p>
          <a:p>
            <a:pPr lvl="1"/>
            <a:r>
              <a:rPr lang="en-US" dirty="0"/>
              <a:t>Is my light constantly giving light to every man (Phil. 2:15)?</a:t>
            </a:r>
          </a:p>
          <a:p>
            <a:pPr lvl="1"/>
            <a:r>
              <a:rPr lang="en-US" dirty="0"/>
              <a:t>Do I allow darkness to overcome me (Eph. 5:8-11)?</a:t>
            </a:r>
          </a:p>
          <a:p>
            <a:r>
              <a:rPr lang="en-US" dirty="0"/>
              <a:t>Am I like John?</a:t>
            </a:r>
          </a:p>
          <a:p>
            <a:pPr lvl="1"/>
            <a:r>
              <a:rPr lang="en-US" dirty="0"/>
              <a:t>Do I know that my task is to “bear witness to the Light” (1:7, 8)?</a:t>
            </a:r>
          </a:p>
          <a:p>
            <a:pPr lvl="1"/>
            <a:r>
              <a:rPr lang="en-US" dirty="0"/>
              <a:t>Do I know that my purpose is “that all might believe” (1:7)?</a:t>
            </a:r>
          </a:p>
          <a:p>
            <a:pPr lvl="1"/>
            <a:r>
              <a:rPr lang="en-US" dirty="0"/>
              <a:t>Do I realize my efforts are not about me, but about the True Light (1:8)?</a:t>
            </a:r>
          </a:p>
        </p:txBody>
      </p:sp>
    </p:spTree>
    <p:extLst>
      <p:ext uri="{BB962C8B-B14F-4D97-AF65-F5344CB8AC3E}">
        <p14:creationId xmlns:p14="http://schemas.microsoft.com/office/powerpoint/2010/main" val="2410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Every dollar given on Mission Sunday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4352" y="3612802"/>
            <a:ext cx="70198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90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January 26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b="18890"/>
          <a:stretch/>
        </p:blipFill>
        <p:spPr>
          <a:xfrm>
            <a:off x="3435121" y="2499606"/>
            <a:ext cx="4083941" cy="288928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E9246-C797-E7F1-C1B3-7135181469E3}"/>
              </a:ext>
            </a:extLst>
          </p:cNvPr>
          <p:cNvSpPr txBox="1"/>
          <p:nvPr/>
        </p:nvSpPr>
        <p:spPr>
          <a:xfrm>
            <a:off x="12522010" y="3457028"/>
            <a:ext cx="18064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Nnanna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Tamuka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Wayne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Tavaro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Mauricio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Sr. High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7E585FFE-5FAB-4459-962E-B1DE79A5F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0"/>
          <a:stretch/>
        </p:blipFill>
        <p:spPr>
          <a:xfrm>
            <a:off x="3683537" y="1751828"/>
            <a:ext cx="3453301" cy="32239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525082-CB38-62D1-F307-0E6A7A6BA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13E498-0174-6FA5-8142-37E57E8C95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/>
          <a:stretch/>
        </p:blipFill>
        <p:spPr>
          <a:xfrm>
            <a:off x="3708732" y="7846"/>
            <a:ext cx="4248384" cy="25993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9EEB2A-6FB8-24BB-8DD6-9441E5E3B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9" name="Picture 28" descr="A group of people getting into a van&#10;&#10;Description automatically generated">
            <a:extLst>
              <a:ext uri="{FF2B5EF4-FFF2-40B4-BE49-F238E27FC236}">
                <a16:creationId xmlns:a16="http://schemas.microsoft.com/office/drawing/2014/main" id="{3F0DDA83-221C-9937-6C6C-65E5D585DC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" y="2785654"/>
            <a:ext cx="3691886" cy="2192561"/>
          </a:xfrm>
          <a:prstGeom prst="rect">
            <a:avLst/>
          </a:prstGeom>
        </p:spPr>
      </p:pic>
      <p:pic>
        <p:nvPicPr>
          <p:cNvPr id="2" name="Picture 3" descr="HPIM4194.JPG">
            <a:extLst>
              <a:ext uri="{FF2B5EF4-FFF2-40B4-BE49-F238E27FC236}">
                <a16:creationId xmlns:a16="http://schemas.microsoft.com/office/drawing/2014/main" id="{CA5A9346-2DF7-A70F-7107-5A449BCC4A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1F75E-1E3C-5CB1-1528-BD8360CABC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5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7E60A79-5C59-11F2-DA1F-71FCAD9A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7" name="Picture 6" descr="DAN_5249.jpg">
            <a:extLst>
              <a:ext uri="{FF2B5EF4-FFF2-40B4-BE49-F238E27FC236}">
                <a16:creationId xmlns:a16="http://schemas.microsoft.com/office/drawing/2014/main" id="{347ACB22-865E-4DC6-D921-E0D8CAAB50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9" name="Picture 6" descr="HPIM1846">
            <a:extLst>
              <a:ext uri="{FF2B5EF4-FFF2-40B4-BE49-F238E27FC236}">
                <a16:creationId xmlns:a16="http://schemas.microsoft.com/office/drawing/2014/main" id="{3B4D1DDC-CD47-E34D-2AA3-EAF55CB71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4F027-1D2F-366F-FCEB-C7DB7BAED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3172859" y="1902848"/>
            <a:ext cx="4962171" cy="3120491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09981F-273F-EB45-9F68-F915BD52A2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85" y="-17589"/>
            <a:ext cx="3899276" cy="2735967"/>
          </a:xfrm>
          <a:prstGeom prst="rect">
            <a:avLst/>
          </a:prstGeom>
        </p:spPr>
      </p:pic>
      <p:pic>
        <p:nvPicPr>
          <p:cNvPr id="16" name="Picture 1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FA68329-896A-EB09-41CE-7FB754C54D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41" y="-6679"/>
            <a:ext cx="5453305" cy="2408060"/>
          </a:xfrm>
          <a:prstGeom prst="rect">
            <a:avLst/>
          </a:prstGeom>
        </p:spPr>
      </p:pic>
      <p:pic>
        <p:nvPicPr>
          <p:cNvPr id="18" name="Picture 17" descr="A group of people sitting on steps&#10;&#10;Description automatically generated">
            <a:extLst>
              <a:ext uri="{FF2B5EF4-FFF2-40B4-BE49-F238E27FC236}">
                <a16:creationId xmlns:a16="http://schemas.microsoft.com/office/drawing/2014/main" id="{7FC00CC5-110E-C31E-717A-407528F079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23" y="1632464"/>
            <a:ext cx="4549116" cy="3411837"/>
          </a:xfrm>
          <a:prstGeom prst="rect">
            <a:avLst/>
          </a:prstGeom>
        </p:spPr>
      </p:pic>
      <p:pic>
        <p:nvPicPr>
          <p:cNvPr id="12" name="Picture 11" descr="A group of men sitting on stairs&#10;&#10;Description automatically generated">
            <a:extLst>
              <a:ext uri="{FF2B5EF4-FFF2-40B4-BE49-F238E27FC236}">
                <a16:creationId xmlns:a16="http://schemas.microsoft.com/office/drawing/2014/main" id="{4805ABEF-1CA4-42FA-4CC9-4A95F668DDB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8659"/>
          <a:stretch/>
        </p:blipFill>
        <p:spPr>
          <a:xfrm>
            <a:off x="6078" y="2396229"/>
            <a:ext cx="3762061" cy="2646238"/>
          </a:xfrm>
          <a:prstGeom prst="rect">
            <a:avLst/>
          </a:prstGeom>
        </p:spPr>
      </p:pic>
      <p:pic>
        <p:nvPicPr>
          <p:cNvPr id="19" name="Picture 18" descr="A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5914D48-34B4-903B-95AF-5B3B396B2F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3153872" y="2506673"/>
            <a:ext cx="4979112" cy="2528573"/>
          </a:xfrm>
          <a:prstGeom prst="rect">
            <a:avLst/>
          </a:prstGeom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C61998-9294-059F-D67C-FFA55AD1AA0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9977" r="17306" b="31412"/>
          <a:stretch/>
        </p:blipFill>
        <p:spPr>
          <a:xfrm>
            <a:off x="3147050" y="0"/>
            <a:ext cx="5502907" cy="2922930"/>
          </a:xfrm>
          <a:prstGeom prst="rect">
            <a:avLst/>
          </a:prstGeom>
        </p:spPr>
      </p:pic>
      <p:pic>
        <p:nvPicPr>
          <p:cNvPr id="21" name="Picture 2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60BA21D-EC04-5E9D-0725-9CB647A012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53" y="2057400"/>
            <a:ext cx="4091134" cy="2971800"/>
          </a:xfrm>
          <a:prstGeom prst="rect">
            <a:avLst/>
          </a:prstGeom>
        </p:spPr>
      </p:pic>
      <p:pic>
        <p:nvPicPr>
          <p:cNvPr id="22" name="Picture 2" descr="No photo description available.">
            <a:extLst>
              <a:ext uri="{FF2B5EF4-FFF2-40B4-BE49-F238E27FC236}">
                <a16:creationId xmlns:a16="http://schemas.microsoft.com/office/drawing/2014/main" id="{56492724-BB38-D1EF-8016-FC6031DD0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18000"/>
                    </a14:imgEffect>
                    <a14:imgEffect>
                      <a14:brightnessContrast bright="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6001"/>
          <a:stretch/>
        </p:blipFill>
        <p:spPr bwMode="auto">
          <a:xfrm>
            <a:off x="-10510" y="-9719"/>
            <a:ext cx="3524856" cy="503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ECB2049B-25AD-0269-10F5-06E6EBD1334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574"/>
          <a:stretch/>
        </p:blipFill>
        <p:spPr>
          <a:xfrm>
            <a:off x="3756850" y="-11829"/>
            <a:ext cx="5080944" cy="2883774"/>
          </a:xfrm>
          <a:prstGeom prst="rect">
            <a:avLst/>
          </a:prstGeom>
        </p:spPr>
      </p:pic>
      <p:pic>
        <p:nvPicPr>
          <p:cNvPr id="24" name="Picture 23" descr="A group of people posing for a photo in a park&#10;&#10;Description automatically generated with medium confidence">
            <a:extLst>
              <a:ext uri="{FF2B5EF4-FFF2-40B4-BE49-F238E27FC236}">
                <a16:creationId xmlns:a16="http://schemas.microsoft.com/office/drawing/2014/main" id="{DDFDF275-C190-2D37-6A0E-29FF3943193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2053" r="14167" b="30563"/>
          <a:stretch/>
        </p:blipFill>
        <p:spPr>
          <a:xfrm>
            <a:off x="3752810" y="2666999"/>
            <a:ext cx="4856722" cy="2375435"/>
          </a:xfrm>
          <a:prstGeom prst="rect">
            <a:avLst/>
          </a:prstGeom>
        </p:spPr>
      </p:pic>
      <p:pic>
        <p:nvPicPr>
          <p:cNvPr id="30" name="Picture 29" descr="A group of people sitting around a yellow table&#10;&#10;Description automatically generated with low confidence">
            <a:extLst>
              <a:ext uri="{FF2B5EF4-FFF2-40B4-BE49-F238E27FC236}">
                <a16:creationId xmlns:a16="http://schemas.microsoft.com/office/drawing/2014/main" id="{1CB770AF-79FB-F7E8-4C6C-83D0FBE450D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79" y="2019759"/>
            <a:ext cx="4012587" cy="3009441"/>
          </a:xfrm>
          <a:prstGeom prst="rect">
            <a:avLst/>
          </a:prstGeom>
        </p:spPr>
      </p:pic>
      <p:pic>
        <p:nvPicPr>
          <p:cNvPr id="31" name="Picture 30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3A1F42F8-A91C-44A9-C46D-23B65367F0FF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8478" r="30386" b="8571"/>
          <a:stretch/>
        </p:blipFill>
        <p:spPr>
          <a:xfrm>
            <a:off x="0" y="0"/>
            <a:ext cx="3925756" cy="5064718"/>
          </a:xfrm>
          <a:prstGeom prst="rect">
            <a:avLst/>
          </a:prstGeom>
        </p:spPr>
      </p:pic>
      <p:pic>
        <p:nvPicPr>
          <p:cNvPr id="32" name="Picture 2" descr="No photo description available.">
            <a:extLst>
              <a:ext uri="{FF2B5EF4-FFF2-40B4-BE49-F238E27FC236}">
                <a16:creationId xmlns:a16="http://schemas.microsoft.com/office/drawing/2014/main" id="{20C6E3B9-5862-1B87-0455-6E411B49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6" y="0"/>
            <a:ext cx="4737519" cy="355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No photo description available.">
            <a:extLst>
              <a:ext uri="{FF2B5EF4-FFF2-40B4-BE49-F238E27FC236}">
                <a16:creationId xmlns:a16="http://schemas.microsoft.com/office/drawing/2014/main" id="{699D2A1A-0630-EDCC-38A7-01552C97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11046"/>
          <a:stretch/>
        </p:blipFill>
        <p:spPr bwMode="auto">
          <a:xfrm>
            <a:off x="7465041" y="2189890"/>
            <a:ext cx="4740849" cy="28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8422D9-D109-CFB4-1820-639A45CDEE1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203EB-559F-8F4C-0101-84ACA595D9AC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2248"/>
          <a:stretch/>
        </p:blipFill>
        <p:spPr>
          <a:xfrm>
            <a:off x="-12810" y="1603406"/>
            <a:ext cx="5848794" cy="341307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B1164E0-5768-9544-6D96-2471D3585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6024553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90653E6-1865-A866-165F-FB565C064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91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89F5CA0F-AFC8-3665-7C01-69F18344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55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19ABC104-5C3A-DE00-1BE7-524C1A8EF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358061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1D656F-D5F3-9776-40ED-D418FE2406A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52" y="1683276"/>
            <a:ext cx="2218186" cy="33284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3645B8-6776-2A82-CC18-2C6DE8F31E70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7223" r="6393"/>
          <a:stretch/>
        </p:blipFill>
        <p:spPr>
          <a:xfrm>
            <a:off x="0" y="0"/>
            <a:ext cx="8633275" cy="146326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71F76A8-340D-D01A-5CEA-D09869190F5C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b="15074"/>
          <a:stretch/>
        </p:blipFill>
        <p:spPr>
          <a:xfrm>
            <a:off x="4013733" y="2380017"/>
            <a:ext cx="3388481" cy="26488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BE49FC-B8E9-5685-801D-7A222D6BE852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8553"/>
          <a:stretch/>
        </p:blipFill>
        <p:spPr>
          <a:xfrm>
            <a:off x="6968730" y="1278466"/>
            <a:ext cx="5259728" cy="3760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83049CC-E8F5-2B32-52A8-655EC864E603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10159"/>
          <a:stretch/>
        </p:blipFill>
        <p:spPr>
          <a:xfrm>
            <a:off x="-34667" y="-406338"/>
            <a:ext cx="3178160" cy="33292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14A2A3-B12B-2552-CAEE-014BEDED4704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/>
          <a:stretch/>
        </p:blipFill>
        <p:spPr>
          <a:xfrm>
            <a:off x="2730281" y="-18068"/>
            <a:ext cx="4239064" cy="2879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C6C6D7A-0DF1-F212-8F8B-6529544ACD1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" y="2856296"/>
            <a:ext cx="4648237" cy="2170727"/>
          </a:xfrm>
          <a:prstGeom prst="rect">
            <a:avLst/>
          </a:prstGeom>
        </p:spPr>
      </p:pic>
      <p:pic>
        <p:nvPicPr>
          <p:cNvPr id="67" name="Picture 5" descr="L:\Evangelism\H2H-H2H\HTH info slide.jpg">
            <a:extLst>
              <a:ext uri="{FF2B5EF4-FFF2-40B4-BE49-F238E27FC236}">
                <a16:creationId xmlns:a16="http://schemas.microsoft.com/office/drawing/2014/main" id="{106C4453-A9E9-CACB-5A35-27DDAD2C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68" name="Picture 4" descr="L:\Evangelism\H2H-H2H\HTH_Masthead.jpg">
            <a:extLst>
              <a:ext uri="{FF2B5EF4-FFF2-40B4-BE49-F238E27FC236}">
                <a16:creationId xmlns:a16="http://schemas.microsoft.com/office/drawing/2014/main" id="{78667741-1D60-2220-68D5-9D976355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69" name="Picture 3" descr="L:\Office\Xerox_Scans\David\DOC157.XSM\00000001.JPG">
            <a:extLst>
              <a:ext uri="{FF2B5EF4-FFF2-40B4-BE49-F238E27FC236}">
                <a16:creationId xmlns:a16="http://schemas.microsoft.com/office/drawing/2014/main" id="{1C137AD4-5C07-7972-50CF-6CB94332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0" name="Picture 4" descr="L:\Office\Xerox_Scans\David\DOC158.XSM\00000001.JPG">
            <a:extLst>
              <a:ext uri="{FF2B5EF4-FFF2-40B4-BE49-F238E27FC236}">
                <a16:creationId xmlns:a16="http://schemas.microsoft.com/office/drawing/2014/main" id="{D353E1C3-A9D7-A015-AFC2-A7E90978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" name="Picture 3" descr="L:\Office\Xerox_Scans\David\DOC157.XSM\00000001.JPG">
            <a:extLst>
              <a:ext uri="{FF2B5EF4-FFF2-40B4-BE49-F238E27FC236}">
                <a16:creationId xmlns:a16="http://schemas.microsoft.com/office/drawing/2014/main" id="{50122738-6C10-FB91-9FD5-EC27B8D1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3" name="Picture 2" descr="L:\Office\Xerox_Scans\David\DOC156.XSM\00000001.JPG">
            <a:extLst>
              <a:ext uri="{FF2B5EF4-FFF2-40B4-BE49-F238E27FC236}">
                <a16:creationId xmlns:a16="http://schemas.microsoft.com/office/drawing/2014/main" id="{A840E6C9-BFF0-665F-E338-AD306930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4" name="Picture 2" descr="L:\Office\Xerox_Scans\David\DOC156.XSM\00000001.JPG">
            <a:extLst>
              <a:ext uri="{FF2B5EF4-FFF2-40B4-BE49-F238E27FC236}">
                <a16:creationId xmlns:a16="http://schemas.microsoft.com/office/drawing/2014/main" id="{EAAD0182-63AA-C949-57CE-5D325F85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5" name="Picture 4" descr="L:\Office\Xerox_Scans\David\DOC158.XSM\00000001.JPG">
            <a:extLst>
              <a:ext uri="{FF2B5EF4-FFF2-40B4-BE49-F238E27FC236}">
                <a16:creationId xmlns:a16="http://schemas.microsoft.com/office/drawing/2014/main" id="{7E73EE5C-D79F-7284-3521-585E382E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15EF0DE6-B279-EE2F-A04A-E98E054648B3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1,800 homes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month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Rotating Routes</a:t>
            </a:r>
          </a:p>
        </p:txBody>
      </p:sp>
    </p:spTree>
    <p:extLst>
      <p:ext uri="{BB962C8B-B14F-4D97-AF65-F5344CB8AC3E}">
        <p14:creationId xmlns:p14="http://schemas.microsoft.com/office/powerpoint/2010/main" val="4238408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0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5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3500"/>
                            </p:stCondLst>
                            <p:childTnLst>
                              <p:par>
                                <p:cTn id="3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500"/>
                            </p:stCondLst>
                            <p:childTnLst>
                              <p:par>
                                <p:cTn id="3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0"/>
                            </p:stCondLst>
                            <p:childTnLst>
                              <p:par>
                                <p:cTn id="3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76" grpId="0"/>
      <p:bldP spid="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863F9C-8333-4F71-878D-4F5B77DFDBCA}"/>
              </a:ext>
            </a:extLst>
          </p:cNvPr>
          <p:cNvGrpSpPr/>
          <p:nvPr/>
        </p:nvGrpSpPr>
        <p:grpSpPr>
          <a:xfrm>
            <a:off x="5791200" y="73152"/>
            <a:ext cx="2743200" cy="3355848"/>
            <a:chOff x="6477000" y="3478470"/>
            <a:chExt cx="2743200" cy="3355848"/>
          </a:xfrm>
        </p:grpSpPr>
        <p:pic>
          <p:nvPicPr>
            <p:cNvPr id="5" name="Picture 4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9FD7B1A4-F20D-4071-9557-E59D8E15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478470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B70A6-3CED-498D-8E10-D8E5B2A063A1}"/>
                </a:ext>
              </a:extLst>
            </p:cNvPr>
            <p:cNvSpPr txBox="1"/>
            <p:nvPr/>
          </p:nvSpPr>
          <p:spPr>
            <a:xfrm>
              <a:off x="6998848" y="6373523"/>
              <a:ext cx="1699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76200">
                      <a:prstClr val="black"/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Josh Blackmer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30A54F-4D28-4B4E-8D8E-54A4D5C9562B}"/>
              </a:ext>
            </a:extLst>
          </p:cNvPr>
          <p:cNvGrpSpPr/>
          <p:nvPr/>
        </p:nvGrpSpPr>
        <p:grpSpPr>
          <a:xfrm>
            <a:off x="8991600" y="69402"/>
            <a:ext cx="2743200" cy="3355848"/>
            <a:chOff x="9349055" y="3502152"/>
            <a:chExt cx="2743200" cy="3355848"/>
          </a:xfrm>
        </p:grpSpPr>
        <p:pic>
          <p:nvPicPr>
            <p:cNvPr id="8" name="Picture 7" descr="A person in a suit smiling&#10;&#10;Description automatically generated with low confidence">
              <a:extLst>
                <a:ext uri="{FF2B5EF4-FFF2-40B4-BE49-F238E27FC236}">
                  <a16:creationId xmlns:a16="http://schemas.microsoft.com/office/drawing/2014/main" id="{8236F602-D62E-412C-9B66-92D7A27D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055" y="3502152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B6D983-F91F-421E-976E-B27B2EEE2823}"/>
                </a:ext>
              </a:extLst>
            </p:cNvPr>
            <p:cNvSpPr txBox="1"/>
            <p:nvPr/>
          </p:nvSpPr>
          <p:spPr>
            <a:xfrm>
              <a:off x="9996739" y="6373523"/>
              <a:ext cx="14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76200">
                      <a:prstClr val="black"/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Dan Jenkins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599A00E-BCAA-4610-B681-D77108440F77}"/>
              </a:ext>
            </a:extLst>
          </p:cNvPr>
          <p:cNvSpPr/>
          <p:nvPr/>
        </p:nvSpPr>
        <p:spPr>
          <a:xfrm>
            <a:off x="228600" y="3810000"/>
            <a:ext cx="11734800" cy="1428452"/>
          </a:xfrm>
          <a:prstGeom prst="rect">
            <a:avLst/>
          </a:prstGeom>
          <a:solidFill>
            <a:srgbClr val="4C4D4F"/>
          </a:solidFill>
          <a:ln w="76200">
            <a:solidFill>
              <a:srgbClr val="01A6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/>
                  </a:glow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Statement: 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/>
                  </a:glow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Our mission is to labor with existing congregations and new works of the Lord’s church in evangelizing, edifying, and equipping the saints for greater service in domestic and foreign fields.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3FC34-8D05-48A9-A3A9-FDB1549C6F8A}"/>
              </a:ext>
            </a:extLst>
          </p:cNvPr>
          <p:cNvSpPr txBox="1"/>
          <p:nvPr/>
        </p:nvSpPr>
        <p:spPr>
          <a:xfrm>
            <a:off x="381000" y="5410200"/>
            <a:ext cx="110635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9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Assisting congregations around the United States 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9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Assisting mission works on foreign soils</a:t>
            </a:r>
          </a:p>
        </p:txBody>
      </p:sp>
      <p:pic>
        <p:nvPicPr>
          <p:cNvPr id="18" name="Picture 17" descr="A blue and black logo with a map and text&#10;&#10;Description automatically generated">
            <a:extLst>
              <a:ext uri="{FF2B5EF4-FFF2-40B4-BE49-F238E27FC236}">
                <a16:creationId xmlns:a16="http://schemas.microsoft.com/office/drawing/2014/main" id="{838FF2F6-4FE0-9509-4168-A84752252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4" y="159717"/>
            <a:ext cx="3548256" cy="34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E9246-C797-E7F1-C1B3-7135181469E3}"/>
              </a:ext>
            </a:extLst>
          </p:cNvPr>
          <p:cNvSpPr txBox="1"/>
          <p:nvPr/>
        </p:nvSpPr>
        <p:spPr>
          <a:xfrm>
            <a:off x="12522010" y="3457028"/>
            <a:ext cx="18064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Nnanna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Tamuka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Wayne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Tavaro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Mauricio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Sr. High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2729703-36B2-2170-98D4-26E26583E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29481-7F27-16BE-AF22-BB1F58F8A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>
            <a:off x="-10019" y="2526070"/>
            <a:ext cx="4382945" cy="2499973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A1C65C-0F75-6B17-33C7-7D28D867D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2" y="2129134"/>
            <a:ext cx="5063820" cy="2880215"/>
          </a:xfrm>
          <a:prstGeom prst="rect">
            <a:avLst/>
          </a:prstGeom>
        </p:spPr>
      </p:pic>
      <p:pic>
        <p:nvPicPr>
          <p:cNvPr id="14" name="Picture 13" descr="A picture containing rock, outdoor, nature, bear&#10;&#10;Description automatically generated">
            <a:extLst>
              <a:ext uri="{FF2B5EF4-FFF2-40B4-BE49-F238E27FC236}">
                <a16:creationId xmlns:a16="http://schemas.microsoft.com/office/drawing/2014/main" id="{5B3DB607-10D5-B2E6-A0A0-F1FD7FCB1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742" y="1103488"/>
            <a:ext cx="5044517" cy="28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0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9C7B37-C700-FB2F-A6DA-28571A8A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6239635" y="0"/>
            <a:ext cx="5956372" cy="4057649"/>
          </a:xfrm>
          <a:prstGeom prst="rect">
            <a:avLst/>
          </a:prstGeom>
        </p:spPr>
      </p:pic>
      <p:pic>
        <p:nvPicPr>
          <p:cNvPr id="30" name="Picture 29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3511F8ED-281C-27D9-4106-C546AB9FD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t="36740" r="23474" b="2903"/>
          <a:stretch/>
        </p:blipFill>
        <p:spPr>
          <a:xfrm>
            <a:off x="0" y="8116"/>
            <a:ext cx="6235628" cy="40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$151,000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$139,500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$162,000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to Pacific</a:t>
            </a:r>
          </a:p>
        </p:txBody>
      </p:sp>
    </p:spTree>
    <p:extLst>
      <p:ext uri="{BB962C8B-B14F-4D97-AF65-F5344CB8AC3E}">
        <p14:creationId xmlns:p14="http://schemas.microsoft.com/office/powerpoint/2010/main" val="1110054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1507</Words>
  <Application>Microsoft Office PowerPoint</Application>
  <PresentationFormat>Widescreen</PresentationFormat>
  <Paragraphs>273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Lucida Calligraphy</vt:lpstr>
      <vt:lpstr>Tahoma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6</cp:revision>
  <dcterms:created xsi:type="dcterms:W3CDTF">2024-12-31T23:52:29Z</dcterms:created>
  <dcterms:modified xsi:type="dcterms:W3CDTF">2025-01-19T13:31:49Z</dcterms:modified>
</cp:coreProperties>
</file>