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194D-3511-43E9-5341-5D6961811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630D7-8153-5A2D-0EC4-DED50B7DC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54B5D-38AE-0E18-9416-91B452F5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083A-1E6B-939E-0F24-AF945F9C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C4299-1A07-2CFE-5D1A-394CEA39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reading a book&#10;&#10;Description automatically generated">
            <a:extLst>
              <a:ext uri="{FF2B5EF4-FFF2-40B4-BE49-F238E27FC236}">
                <a16:creationId xmlns:a16="http://schemas.microsoft.com/office/drawing/2014/main" id="{788D303F-A940-1F25-357F-E7D6C6521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3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D646-7E68-1814-074E-0C4E49C8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44FAC-86AC-808F-7E14-7D8678664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FB50-1A2F-946E-56F5-1CC2D788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E74B2-F14D-2CDE-7283-C1872C8F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5B41B-DAE2-8D58-1844-881D9B9D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6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DC7812-ED56-8798-5029-BFE96E7CB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4B5EE-ECE3-D058-C3AE-FC3012716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38686-D244-CA8E-126E-ADB3F512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D4D92-72EE-6547-3558-37BC4C62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A01DB-A4C9-36B5-F3E0-9F65C6FB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rectangle with text&#10;&#10;Description automatically generated">
            <a:extLst>
              <a:ext uri="{FF2B5EF4-FFF2-40B4-BE49-F238E27FC236}">
                <a16:creationId xmlns:a16="http://schemas.microsoft.com/office/drawing/2014/main" id="{29F67ED0-85DF-C1DE-6CB4-681093E62D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1FE52-1AE8-5784-84E3-F1B9D44AB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94" y="1364306"/>
            <a:ext cx="11979875" cy="5493694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49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AABB-2E20-AF30-9B4B-9598A5D5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D8827-3A6B-9A9D-3DBE-A74E190E1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3DEE9-DD24-5C2D-5489-F4D1967E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D9A2D-4D6F-0F91-85DF-20A6555E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57894-D9C7-1E84-C8A9-82ACB5A6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2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FEF5-CD0C-CC19-0A2A-EAFC4175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C5024-1281-11F3-9703-FE582E6E6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94E3F-E867-C17F-427B-F9C5D009F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78307-1D8E-76E7-4C42-A715E573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FB46B-03B4-AB70-9C12-C4624D4C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29642-50BC-78E6-8435-7F6574F6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2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5A62E-7B85-5F58-151F-C54A6A79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FE267-92F4-3813-FD77-23C95600B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A8DF9-BCFF-7009-B81D-BB772BB8B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53518-076D-425A-4BAA-6A431C2AE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F633B-42EF-9160-0987-2E16C65AE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04007-D758-CCF3-7EAD-8EAA0460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FDCEB-6BB6-A09D-8EDA-8883E98B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CDD07-487D-8D4C-BB46-27FE4200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1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3748-27B4-3311-EB69-4A2C82DC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62F4F-E497-AF30-7DF4-E9612488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39C92-759C-6B9B-275E-B7C1B18C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9CB97-FADE-BC4B-B896-9A147655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2C12E-9CA5-D3B7-3091-AEE5DBFA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740B7-94C2-B005-727A-181FFB41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42BF1-A5E1-4D73-2AC3-42AC3C6F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79A63-6E06-23D0-4A84-9ABC014C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D3AD-9774-4463-F5E0-72AB3AED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650CB-423C-848E-654B-2EE85B519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A18DA-72A0-FF9F-4ECA-A94FEFE2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7B2D8-8432-8C6E-A1EB-0A26E9F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31EFB-05DF-7E5A-8CF7-21BA20E1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9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725B-F7D6-C8F5-0CBE-314B4E8C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1982C-1090-46ED-6863-4D032CD3F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8676D-3DA2-45C7-D87B-0D9747141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62AA7-76C7-7CB3-BC8E-10CBF897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3A8A4-FD98-8E11-B068-C277437F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D6F90-0221-5920-C47F-0CD2BA92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0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FDDF71-5087-CCC6-4CD6-66A1FB08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EA9B4-593A-9A66-B12B-309EE089D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ECE31-C772-5A3D-859C-099E4042C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7B1B-A5BA-4A4D-9F28-126E382CC5C8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70C15-4580-3590-35DF-690B2C311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A2352-365B-9217-353E-6B839E5DD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0A821-3C4A-47A7-4856-DF4DE77D2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7" y="1364306"/>
            <a:ext cx="11810662" cy="5493694"/>
          </a:xfrm>
        </p:spPr>
        <p:txBody>
          <a:bodyPr>
            <a:normAutofit fontScale="85000" lnSpcReduction="10000"/>
          </a:bodyPr>
          <a:lstStyle/>
          <a:p>
            <a:pPr marL="573088" indent="-573088"/>
            <a:r>
              <a:rPr lang="en-US" dirty="0"/>
              <a:t>The Bible Is Divine Revelation (2 Tim. 3:16-17; 2 Pet. 1:20-21; 1 Cor. 2:10-13)</a:t>
            </a:r>
          </a:p>
          <a:p>
            <a:pPr marL="573088" indent="-573088"/>
            <a:r>
              <a:rPr lang="en-US" dirty="0"/>
              <a:t>The Bible Is Inerrant Revelation (Prov. 30:5-6; Isa. 45:19)</a:t>
            </a:r>
          </a:p>
          <a:p>
            <a:pPr marL="573088" indent="-573088"/>
            <a:r>
              <a:rPr lang="en-US" dirty="0"/>
              <a:t>The Bible Is Infallible Revelation (Psa. 19:7)</a:t>
            </a:r>
          </a:p>
          <a:p>
            <a:pPr marL="573088" indent="-573088"/>
            <a:r>
              <a:rPr lang="en-US" dirty="0"/>
              <a:t>The Bible Is Complete Revelation (1 Cor. 13:10; 2 Tim. 3:17; 2 Pet. 1:3; Rev. 22:18-19)</a:t>
            </a:r>
          </a:p>
          <a:p>
            <a:pPr marL="573088" indent="-573088"/>
            <a:r>
              <a:rPr lang="en-US" dirty="0"/>
              <a:t>The Bible Is Sufficient Revelation (2 Tim. 3:15-17; 2 Pet. </a:t>
            </a:r>
            <a:r>
              <a:rPr lang="en-US"/>
              <a:t>1:3; Jas</a:t>
            </a:r>
            <a:r>
              <a:rPr lang="en-US" dirty="0"/>
              <a:t>. 1:25)</a:t>
            </a:r>
          </a:p>
          <a:p>
            <a:pPr marL="573088" indent="-573088"/>
            <a:r>
              <a:rPr lang="en-US" dirty="0"/>
              <a:t>The Bible Is Final Revelation (Jude 3; Rev. 22:18-19; Gal. 1:6-9)</a:t>
            </a:r>
          </a:p>
          <a:p>
            <a:pPr marL="573088" indent="-573088"/>
            <a:r>
              <a:rPr lang="en-US" dirty="0"/>
              <a:t>The Bible Is Authoritative Revelation (Isa. 1:2; Matt. 28:18; Col. 3:17; John 12:48)</a:t>
            </a:r>
          </a:p>
          <a:p>
            <a:pPr marL="573088" indent="-573088"/>
            <a:r>
              <a:rPr lang="en-US" dirty="0"/>
              <a:t>The Bible Is Effectual Revelation (Isa. 55:8-11; 2 Cor. 3:5-8)</a:t>
            </a:r>
          </a:p>
          <a:p>
            <a:pPr marL="573088" indent="-573088"/>
            <a:r>
              <a:rPr lang="en-US" dirty="0"/>
              <a:t>The Bible Is Enduring Revelation (1 Pet. 1:22-25; Matt. 24:35; Psa. 119:89)</a:t>
            </a:r>
          </a:p>
          <a:p>
            <a:pPr marL="573088" indent="-573088"/>
            <a:r>
              <a:rPr lang="en-US" dirty="0"/>
              <a:t>The Bible Is Understandable Revelation (Eph. 3:3-4; 5:17; John 8:32; Rom. 15:4)</a:t>
            </a:r>
          </a:p>
          <a:p>
            <a:pPr marL="573088" indent="-573088"/>
            <a:r>
              <a:rPr lang="en-US" dirty="0"/>
              <a:t>The Bible Is Rational Revelation (Isa. 1:18; 1 Pet. 3:15; 1 Thess. 5:21)</a:t>
            </a:r>
          </a:p>
          <a:p>
            <a:pPr marL="573088" indent="-573088"/>
            <a:r>
              <a:rPr lang="en-US" dirty="0"/>
              <a:t>The Bible Is Relevant Revelation (Heb. 4:12; Psa. 119:11; Matt. 4:4)</a:t>
            </a:r>
          </a:p>
          <a:p>
            <a:pPr marL="573088" indent="-573088"/>
            <a:r>
              <a:rPr lang="en-US" dirty="0"/>
              <a:t>The Bible Is Heaven-Dependent Revelation (Matt. 7:21; Luke 6:46; John 6:68; 12:48)</a:t>
            </a:r>
          </a:p>
        </p:txBody>
      </p:sp>
    </p:spTree>
    <p:extLst>
      <p:ext uri="{BB962C8B-B14F-4D97-AF65-F5344CB8AC3E}">
        <p14:creationId xmlns:p14="http://schemas.microsoft.com/office/powerpoint/2010/main" val="35321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2025-01-19T11:08:24Z</dcterms:created>
  <dcterms:modified xsi:type="dcterms:W3CDTF">2025-01-19T13:30:33Z</dcterms:modified>
</cp:coreProperties>
</file>