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's legs and text&#10;&#10;Description automatically generated">
            <a:extLst>
              <a:ext uri="{FF2B5EF4-FFF2-40B4-BE49-F238E27FC236}">
                <a16:creationId xmlns:a16="http://schemas.microsoft.com/office/drawing/2014/main" id="{78464E69-D32E-E29B-745D-6F658440D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feet in water&#10;&#10;Description automatically generated">
            <a:extLst>
              <a:ext uri="{FF2B5EF4-FFF2-40B4-BE49-F238E27FC236}">
                <a16:creationId xmlns:a16="http://schemas.microsoft.com/office/drawing/2014/main" id="{BC810079-BDB7-2801-124B-5345A0356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3330"/>
            <a:ext cx="11849147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200B1CB0-A91A-E477-B897-8005D5FF0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3330"/>
            <a:ext cx="11849147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10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1E1353D8-B688-3099-8AE0-50CE06C66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3330"/>
            <a:ext cx="11849147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12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FD6D3F62-7D37-7FFB-D1AB-A6AFED6A7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3330"/>
            <a:ext cx="11849147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08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626A1B9A-E215-C9CD-3B21-705F321D3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3330"/>
            <a:ext cx="11849147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22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5F3808BB-FD18-343D-E630-8BFF99C48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3330"/>
            <a:ext cx="11849147" cy="5604669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588E6E3-AA23-1635-B861-C3CA09DDB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8" b="36532"/>
          <a:stretch/>
        </p:blipFill>
        <p:spPr>
          <a:xfrm>
            <a:off x="504" y="1728216"/>
            <a:ext cx="12190992" cy="262432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2F288E-18D5-2B78-6B68-98158ADFF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Picture in the Old Testament</a:t>
            </a:r>
          </a:p>
          <a:p>
            <a:pPr lvl="1"/>
            <a:r>
              <a:rPr lang="en-US" dirty="0"/>
              <a:t>The coming One would be the seed of the woman (Gen. 3:15)</a:t>
            </a:r>
          </a:p>
          <a:p>
            <a:pPr lvl="1"/>
            <a:r>
              <a:rPr lang="en-US" dirty="0"/>
              <a:t>The coming One would be born of a virgin (Isa. 7:14)</a:t>
            </a:r>
          </a:p>
          <a:p>
            <a:pPr lvl="1"/>
            <a:r>
              <a:rPr lang="en-US" dirty="0"/>
              <a:t>The coming One would </a:t>
            </a:r>
            <a:r>
              <a:rPr lang="en-US" u="sng" dirty="0"/>
              <a:t>TRIUMPH OVER THE DEVIL</a:t>
            </a:r>
            <a:r>
              <a:rPr lang="en-US" dirty="0"/>
              <a:t> (Gen. 3:15)</a:t>
            </a:r>
          </a:p>
          <a:p>
            <a:r>
              <a:rPr lang="en-US" dirty="0"/>
              <a:t>The Perfection in Jesus Christ</a:t>
            </a:r>
          </a:p>
          <a:p>
            <a:pPr lvl="1"/>
            <a:r>
              <a:rPr lang="en-US" dirty="0"/>
              <a:t>Jesus was born of a woman and lived as a human (Gal. 4:4)</a:t>
            </a:r>
          </a:p>
          <a:p>
            <a:pPr lvl="1"/>
            <a:r>
              <a:rPr lang="en-US" dirty="0"/>
              <a:t>Jesus was born of a virgin (Luke 1:34-35; Matt. 1:20-23)</a:t>
            </a:r>
          </a:p>
          <a:p>
            <a:pPr lvl="1"/>
            <a:r>
              <a:rPr lang="en-US" dirty="0"/>
              <a:t>Jesus was bruised physically by the devil thru crucifixion (John 13:2, 27; 19:16)</a:t>
            </a:r>
          </a:p>
          <a:p>
            <a:pPr lvl="1"/>
            <a:r>
              <a:rPr lang="en-US" dirty="0"/>
              <a:t>Jesus sacrificed Himself to put away sin (Heb. 9:26)</a:t>
            </a:r>
          </a:p>
          <a:p>
            <a:pPr lvl="1"/>
            <a:r>
              <a:rPr lang="en-US" dirty="0"/>
              <a:t>Jesus destroyed the power of the devil through His resurrection (Heb. 2:14-15; 1 John 3:8)</a:t>
            </a:r>
          </a:p>
          <a:p>
            <a:r>
              <a:rPr lang="en-US" dirty="0"/>
              <a:t>The Pertinence to My Life</a:t>
            </a:r>
          </a:p>
          <a:p>
            <a:pPr lvl="1"/>
            <a:r>
              <a:rPr lang="en-US" dirty="0"/>
              <a:t>Satan has no power over me that I don’t give him (Jas. 4:7; 1 Pet. 5:9; Acts 26:18)</a:t>
            </a:r>
          </a:p>
          <a:p>
            <a:pPr lvl="1"/>
            <a:r>
              <a:rPr lang="en-US" dirty="0"/>
              <a:t>Because of Jesus, I am stronger than the devil (1 John 4:4; Eph. 6:10)</a:t>
            </a:r>
          </a:p>
          <a:p>
            <a:pPr lvl="1"/>
            <a:r>
              <a:rPr lang="en-US" dirty="0"/>
              <a:t>Because of Jesus, sin has no power over me (John 8:32-36)</a:t>
            </a:r>
          </a:p>
          <a:p>
            <a:pPr lvl="1"/>
            <a:r>
              <a:rPr lang="en-US" dirty="0"/>
              <a:t>Me?  I need to </a:t>
            </a:r>
            <a:r>
              <a:rPr lang="en-US" u="sng" dirty="0"/>
              <a:t>THANK</a:t>
            </a:r>
            <a:r>
              <a:rPr lang="en-US" dirty="0"/>
              <a:t> Him! </a:t>
            </a:r>
          </a:p>
        </p:txBody>
      </p:sp>
    </p:spTree>
    <p:extLst>
      <p:ext uri="{BB962C8B-B14F-4D97-AF65-F5344CB8AC3E}">
        <p14:creationId xmlns:p14="http://schemas.microsoft.com/office/powerpoint/2010/main" val="11874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in the Old Testament</a:t>
            </a:r>
          </a:p>
          <a:p>
            <a:pPr lvl="1"/>
            <a:r>
              <a:rPr lang="en-US" dirty="0"/>
              <a:t>The coming One would be a descendent of Abraham (Gen. 12:3; 22:18)</a:t>
            </a:r>
          </a:p>
          <a:p>
            <a:pPr lvl="1"/>
            <a:r>
              <a:rPr lang="en-US" dirty="0"/>
              <a:t>The coming One would </a:t>
            </a:r>
            <a:r>
              <a:rPr lang="en-US" u="sng" dirty="0"/>
              <a:t>BLESS ALL PEOPLE</a:t>
            </a:r>
            <a:r>
              <a:rPr lang="en-US" dirty="0"/>
              <a:t> (Gen. 12:3; 22:18)</a:t>
            </a:r>
          </a:p>
          <a:p>
            <a:r>
              <a:rPr lang="en-US" dirty="0"/>
              <a:t>The Perfection in Jesus Christ </a:t>
            </a:r>
          </a:p>
          <a:p>
            <a:pPr lvl="1"/>
            <a:r>
              <a:rPr lang="en-US" dirty="0"/>
              <a:t>Jesus is the seed of Abraham (Matt. 1:1; Gal. 3:8, 16, 18)</a:t>
            </a:r>
          </a:p>
          <a:p>
            <a:pPr lvl="1"/>
            <a:r>
              <a:rPr lang="en-US" dirty="0"/>
              <a:t>Jesus died to draw all people to Him (John 12:32-33)</a:t>
            </a:r>
          </a:p>
          <a:p>
            <a:pPr lvl="1"/>
            <a:r>
              <a:rPr lang="en-US" dirty="0"/>
              <a:t>Jesus died for all (2 Cor. 5:15) that all might be blessed with salvation (1 Tim. 2:3-6)</a:t>
            </a:r>
          </a:p>
          <a:p>
            <a:r>
              <a:rPr lang="en-US" dirty="0"/>
              <a:t>The Pertinence to My Life</a:t>
            </a:r>
          </a:p>
          <a:p>
            <a:pPr lvl="1"/>
            <a:r>
              <a:rPr lang="en-US" dirty="0"/>
              <a:t>Only through Jesus Christ can I be saved—no other (Acts 4:12; John 14:6; Gal. 3:26-29)</a:t>
            </a:r>
          </a:p>
          <a:p>
            <a:pPr lvl="1"/>
            <a:r>
              <a:rPr lang="en-US" dirty="0"/>
              <a:t>God keeps His promises (Heb. 6:18)</a:t>
            </a:r>
          </a:p>
          <a:p>
            <a:pPr lvl="1"/>
            <a:r>
              <a:rPr lang="en-US" dirty="0"/>
              <a:t>Me?  I need to </a:t>
            </a:r>
            <a:r>
              <a:rPr lang="en-US" u="sng" dirty="0"/>
              <a:t>TRUST</a:t>
            </a:r>
            <a:r>
              <a:rPr lang="en-US" dirty="0"/>
              <a:t> Him!</a:t>
            </a:r>
          </a:p>
        </p:txBody>
      </p:sp>
    </p:spTree>
    <p:extLst>
      <p:ext uri="{BB962C8B-B14F-4D97-AF65-F5344CB8AC3E}">
        <p14:creationId xmlns:p14="http://schemas.microsoft.com/office/powerpoint/2010/main" val="17390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Picture in the Old Testament </a:t>
            </a:r>
          </a:p>
          <a:p>
            <a:pPr lvl="1"/>
            <a:r>
              <a:rPr lang="en-US" dirty="0"/>
              <a:t>The coming One would be a Prophet like Moses (Deut. 18:15, 18)</a:t>
            </a:r>
          </a:p>
          <a:p>
            <a:pPr lvl="1"/>
            <a:r>
              <a:rPr lang="en-US" dirty="0"/>
              <a:t>The coming One needed to be heard by the people (Deut. 18:15, 19)</a:t>
            </a:r>
          </a:p>
          <a:p>
            <a:pPr lvl="1"/>
            <a:r>
              <a:rPr lang="en-US" dirty="0"/>
              <a:t>The coming One would </a:t>
            </a:r>
            <a:r>
              <a:rPr lang="en-US" u="sng" dirty="0"/>
              <a:t>SPEAK ALL THE WORDS OF GOD</a:t>
            </a:r>
            <a:r>
              <a:rPr lang="en-US" dirty="0"/>
              <a:t> (Deut. 18:18)</a:t>
            </a:r>
          </a:p>
          <a:p>
            <a:r>
              <a:rPr lang="en-US" dirty="0"/>
              <a:t>The Perfection in Jesus Christ</a:t>
            </a:r>
          </a:p>
          <a:p>
            <a:pPr lvl="1"/>
            <a:r>
              <a:rPr lang="en-US" dirty="0"/>
              <a:t>Jesus was identified as “that prophet that should come” (John 6:14)</a:t>
            </a:r>
          </a:p>
          <a:p>
            <a:pPr lvl="1"/>
            <a:r>
              <a:rPr lang="en-US" dirty="0"/>
              <a:t>Jesus is the Prophet like Moses (Acts 3:19-23; 7:37)</a:t>
            </a:r>
          </a:p>
          <a:p>
            <a:pPr lvl="1"/>
            <a:r>
              <a:rPr lang="en-US" dirty="0"/>
              <a:t>Jesus came and spoke the Word of God (John 12:49-50; Heb. 1:1-2)</a:t>
            </a:r>
          </a:p>
          <a:p>
            <a:r>
              <a:rPr lang="en-US" dirty="0"/>
              <a:t>The Pertinence to My Life</a:t>
            </a:r>
          </a:p>
          <a:p>
            <a:pPr lvl="1"/>
            <a:r>
              <a:rPr lang="en-US" dirty="0"/>
              <a:t>The disciples were commanded simply, “Hear ye Him” (Matt. 17:5)</a:t>
            </a:r>
          </a:p>
          <a:p>
            <a:pPr lvl="1"/>
            <a:r>
              <a:rPr lang="en-US" dirty="0"/>
              <a:t>Whoever “will not hear” Him, God “will require it of Him” (Deut. 18:19)</a:t>
            </a:r>
          </a:p>
          <a:p>
            <a:pPr lvl="1"/>
            <a:r>
              <a:rPr lang="en-US" dirty="0"/>
              <a:t>“Every soul who will not hear that Prophet shall be utterly destroyed from among the people” (Acts 3:23; cf. John 12:48)</a:t>
            </a:r>
          </a:p>
          <a:p>
            <a:pPr lvl="1"/>
            <a:r>
              <a:rPr lang="en-US" dirty="0"/>
              <a:t>Me?  I need to </a:t>
            </a:r>
            <a:r>
              <a:rPr lang="en-US" u="sng" dirty="0"/>
              <a:t>LISTEN</a:t>
            </a:r>
            <a:r>
              <a:rPr lang="en-US" dirty="0"/>
              <a:t> to Him!</a:t>
            </a:r>
          </a:p>
        </p:txBody>
      </p:sp>
    </p:spTree>
    <p:extLst>
      <p:ext uri="{BB962C8B-B14F-4D97-AF65-F5344CB8AC3E}">
        <p14:creationId xmlns:p14="http://schemas.microsoft.com/office/powerpoint/2010/main" val="1851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Picture in the Old Testament</a:t>
            </a:r>
          </a:p>
          <a:p>
            <a:pPr lvl="1"/>
            <a:r>
              <a:rPr lang="en-US" dirty="0"/>
              <a:t>The coming One would be a King from Judah to be obeyed (Gen. 49:10)</a:t>
            </a:r>
          </a:p>
          <a:p>
            <a:pPr lvl="1"/>
            <a:r>
              <a:rPr lang="en-US" dirty="0"/>
              <a:t>The coming One would be of the seed of David (2 Sam. 7:12)</a:t>
            </a:r>
          </a:p>
          <a:p>
            <a:pPr lvl="1"/>
            <a:r>
              <a:rPr lang="en-US" dirty="0"/>
              <a:t>The coming One would establish His kingdom forever (2 Sam. 7:12-16)</a:t>
            </a:r>
          </a:p>
          <a:p>
            <a:pPr lvl="1"/>
            <a:r>
              <a:rPr lang="en-US" dirty="0"/>
              <a:t>The coming One would begin His reign upon His ascension (Dan. 7:13-14)</a:t>
            </a:r>
          </a:p>
          <a:p>
            <a:pPr lvl="1"/>
            <a:r>
              <a:rPr lang="en-US" dirty="0"/>
              <a:t>The coming One would </a:t>
            </a:r>
            <a:r>
              <a:rPr lang="en-US" u="sng" dirty="0"/>
              <a:t>REIGN OVER HIS KINGDOM FOREVER</a:t>
            </a:r>
            <a:r>
              <a:rPr lang="en-US" dirty="0"/>
              <a:t> (Isa. 9:6-7; Dan. 2:44)</a:t>
            </a:r>
          </a:p>
          <a:p>
            <a:r>
              <a:rPr lang="en-US" dirty="0"/>
              <a:t>The Perfection in Jesus Christ</a:t>
            </a:r>
          </a:p>
          <a:p>
            <a:pPr lvl="1"/>
            <a:r>
              <a:rPr lang="en-US" dirty="0"/>
              <a:t>Jesus was of the seed of David, in the lineage of Judah (Matt. 1:1-2)</a:t>
            </a:r>
          </a:p>
          <a:p>
            <a:pPr lvl="1"/>
            <a:r>
              <a:rPr lang="en-US" dirty="0"/>
              <a:t>Jesus was born to reign over His kingdom forever (Luke 1:32-33)</a:t>
            </a:r>
          </a:p>
          <a:p>
            <a:pPr lvl="1"/>
            <a:r>
              <a:rPr lang="en-US" dirty="0"/>
              <a:t>Jesus promised to establish His kingdom/church in that generation (Matt. 16:18-19; Mark 9:1)</a:t>
            </a:r>
          </a:p>
          <a:p>
            <a:pPr lvl="1"/>
            <a:r>
              <a:rPr lang="en-US" dirty="0"/>
              <a:t>Jesus, after His ascension, established His kingdom with power (Acts 2:30-36)</a:t>
            </a:r>
          </a:p>
          <a:p>
            <a:pPr lvl="1"/>
            <a:r>
              <a:rPr lang="en-US" dirty="0"/>
              <a:t>Jesus is reigning right now over His kingdom/church (1 Cor. 15:20-25; Col. 1:13; Heb. 10:12)</a:t>
            </a:r>
          </a:p>
          <a:p>
            <a:r>
              <a:rPr lang="en-US" dirty="0"/>
              <a:t>The Pertinence to Me</a:t>
            </a:r>
          </a:p>
          <a:p>
            <a:pPr lvl="1"/>
            <a:r>
              <a:rPr lang="en-US" dirty="0"/>
              <a:t>The King is going to return one day (Matt. 25:31-34)</a:t>
            </a:r>
          </a:p>
          <a:p>
            <a:pPr lvl="1"/>
            <a:r>
              <a:rPr lang="en-US" dirty="0"/>
              <a:t>Only those in the King’s kingdom will be delivered to heaven (1 Cor. 15:24)</a:t>
            </a:r>
          </a:p>
          <a:p>
            <a:pPr lvl="1"/>
            <a:r>
              <a:rPr lang="en-US" dirty="0"/>
              <a:t>Me?  I need to </a:t>
            </a:r>
            <a:r>
              <a:rPr lang="en-US" u="sng" dirty="0"/>
              <a:t>SUBMIT</a:t>
            </a:r>
            <a:r>
              <a:rPr lang="en-US" dirty="0"/>
              <a:t> to Him!</a:t>
            </a:r>
          </a:p>
        </p:txBody>
      </p:sp>
    </p:spTree>
    <p:extLst>
      <p:ext uri="{BB962C8B-B14F-4D97-AF65-F5344CB8AC3E}">
        <p14:creationId xmlns:p14="http://schemas.microsoft.com/office/powerpoint/2010/main" val="160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Picture of the Old Testament</a:t>
            </a:r>
          </a:p>
          <a:p>
            <a:pPr lvl="1"/>
            <a:r>
              <a:rPr lang="en-US" dirty="0"/>
              <a:t>The coming One would be a priest like Melchizedek (Gen. 14:18; Psa. 110:4)</a:t>
            </a:r>
          </a:p>
          <a:p>
            <a:pPr lvl="1"/>
            <a:r>
              <a:rPr lang="en-US" dirty="0"/>
              <a:t>The coming One would serve as mediator between God and man (Heb. 5:1)</a:t>
            </a:r>
          </a:p>
          <a:p>
            <a:pPr lvl="1"/>
            <a:r>
              <a:rPr lang="en-US" dirty="0"/>
              <a:t>The coming One would be a priest and king simultaneously (Zech. 6:12-13)</a:t>
            </a:r>
          </a:p>
          <a:p>
            <a:pPr lvl="1"/>
            <a:r>
              <a:rPr lang="en-US" dirty="0"/>
              <a:t>The coming One would be offered Himself for our sins (Isa. 53:5-6)</a:t>
            </a:r>
          </a:p>
          <a:p>
            <a:pPr lvl="1"/>
            <a:r>
              <a:rPr lang="en-US" dirty="0"/>
              <a:t>The coming One would </a:t>
            </a:r>
            <a:r>
              <a:rPr lang="en-US" u="sng" dirty="0"/>
              <a:t>ATONE FOR SIN</a:t>
            </a:r>
            <a:r>
              <a:rPr lang="en-US" dirty="0"/>
              <a:t> (Lev. 16:1-34)</a:t>
            </a:r>
          </a:p>
          <a:p>
            <a:r>
              <a:rPr lang="en-US" dirty="0"/>
              <a:t>The Perfection in Jesus Christ</a:t>
            </a:r>
          </a:p>
          <a:p>
            <a:pPr lvl="1"/>
            <a:r>
              <a:rPr lang="en-US" dirty="0"/>
              <a:t>Jesus is the priest after the order of Melchizedek (Heb. 7:1-28)</a:t>
            </a:r>
          </a:p>
          <a:p>
            <a:pPr lvl="1"/>
            <a:r>
              <a:rPr lang="en-US" dirty="0"/>
              <a:t>Jesus serves as the mediator between God and man (1 Tim. 2:5)</a:t>
            </a:r>
          </a:p>
          <a:p>
            <a:pPr lvl="1"/>
            <a:r>
              <a:rPr lang="en-US" dirty="0"/>
              <a:t>Jesus is our High Priest (and King) right now (Heb. 2:17-28; 4:14-16; 7:25; 8:4; 9:24; 1 John 2:1)</a:t>
            </a:r>
          </a:p>
          <a:p>
            <a:pPr lvl="1"/>
            <a:r>
              <a:rPr lang="en-US" dirty="0"/>
              <a:t>Jesus atones for our sins, by the sacrifice of Himself (Heb. 9:11-12, 24-28; 10:12-14)</a:t>
            </a:r>
          </a:p>
          <a:p>
            <a:r>
              <a:rPr lang="en-US" dirty="0"/>
              <a:t>The Pertinence to Me</a:t>
            </a:r>
          </a:p>
          <a:p>
            <a:pPr lvl="1"/>
            <a:r>
              <a:rPr lang="en-US" dirty="0"/>
              <a:t>No one can approach the Father except through Jesus (John 14:6; Heb. 10:19-24) </a:t>
            </a:r>
          </a:p>
          <a:p>
            <a:pPr lvl="1"/>
            <a:r>
              <a:rPr lang="en-US" dirty="0"/>
              <a:t>As our High Priest, Jesus cleanses me with His own blood (Heb. 9:12+22; John 1:29; 1 John 1:7)</a:t>
            </a:r>
          </a:p>
          <a:p>
            <a:pPr lvl="1"/>
            <a:r>
              <a:rPr lang="en-US" dirty="0"/>
              <a:t>Christians are “a holy priesthood,” who “offer up spiritual sacrifices” (1 Pet. 2:5)</a:t>
            </a:r>
          </a:p>
          <a:p>
            <a:pPr lvl="1"/>
            <a:r>
              <a:rPr lang="en-US" dirty="0"/>
              <a:t>Me?  I need to </a:t>
            </a:r>
            <a:r>
              <a:rPr lang="en-US" u="sng" dirty="0"/>
              <a:t>WORSHIP</a:t>
            </a:r>
            <a:r>
              <a:rPr lang="en-US" dirty="0"/>
              <a:t> Him! </a:t>
            </a:r>
          </a:p>
        </p:txBody>
      </p:sp>
    </p:spTree>
    <p:extLst>
      <p:ext uri="{BB962C8B-B14F-4D97-AF65-F5344CB8AC3E}">
        <p14:creationId xmlns:p14="http://schemas.microsoft.com/office/powerpoint/2010/main" val="16166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for Him faithfully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1055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2024-12-31T23:52:29Z</dcterms:created>
  <dcterms:modified xsi:type="dcterms:W3CDTF">2025-01-05T21:37:36Z</dcterms:modified>
</cp:coreProperties>
</file>