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  <p:sldId id="27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7DAD15DA-FA14-D2EC-0123-86F469C23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288925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close up of a horse&#10;&#10;Description automatically generated">
            <a:extLst>
              <a:ext uri="{FF2B5EF4-FFF2-40B4-BE49-F238E27FC236}">
                <a16:creationId xmlns:a16="http://schemas.microsoft.com/office/drawing/2014/main" id="{EE47F696-1B51-9936-C234-F0FF268197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2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horse&#10;&#10;Description automatically generated">
            <a:extLst>
              <a:ext uri="{FF2B5EF4-FFF2-40B4-BE49-F238E27FC236}">
                <a16:creationId xmlns:a16="http://schemas.microsoft.com/office/drawing/2014/main" id="{F5F11030-912D-8D48-8EC1-B852247DE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288925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46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horse&#10;&#10;Description automatically generated">
            <a:extLst>
              <a:ext uri="{FF2B5EF4-FFF2-40B4-BE49-F238E27FC236}">
                <a16:creationId xmlns:a16="http://schemas.microsoft.com/office/drawing/2014/main" id="{52680ECE-3290-51A1-9629-64649650D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>
            <a:normAutofit/>
          </a:bodyPr>
          <a:lstStyle>
            <a:lvl1pPr marL="339725" indent="-33972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71550" indent="-34290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61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56D8FA-B54A-7138-0A0C-1E89339A9143}"/>
              </a:ext>
            </a:extLst>
          </p:cNvPr>
          <p:cNvSpPr txBox="1"/>
          <p:nvPr/>
        </p:nvSpPr>
        <p:spPr>
          <a:xfrm>
            <a:off x="138539" y="431404"/>
            <a:ext cx="38542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Bible Reading Schedule</a:t>
            </a:r>
          </a:p>
        </p:txBody>
      </p:sp>
      <p:pic>
        <p:nvPicPr>
          <p:cNvPr id="3" name="Picture 2" descr="A blue and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71378267-749C-EF8A-D4D1-0707BDAC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656" y="115478"/>
            <a:ext cx="3413931" cy="6627043"/>
          </a:xfrm>
          <a:prstGeom prst="rect">
            <a:avLst/>
          </a:prstGeom>
        </p:spPr>
      </p:pic>
      <p:pic>
        <p:nvPicPr>
          <p:cNvPr id="5" name="Picture 4" descr="A table with numbers and names&#10;&#10;Description automatically generated">
            <a:extLst>
              <a:ext uri="{FF2B5EF4-FFF2-40B4-BE49-F238E27FC236}">
                <a16:creationId xmlns:a16="http://schemas.microsoft.com/office/drawing/2014/main" id="{442B3263-2B40-3556-DBE5-B9412EEB2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34" y="115478"/>
            <a:ext cx="3413931" cy="662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56D8FA-B54A-7138-0A0C-1E89339A9143}"/>
              </a:ext>
            </a:extLst>
          </p:cNvPr>
          <p:cNvSpPr txBox="1"/>
          <p:nvPr/>
        </p:nvSpPr>
        <p:spPr>
          <a:xfrm>
            <a:off x="138539" y="431404"/>
            <a:ext cx="27518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Daily Bible Study</a:t>
            </a:r>
          </a:p>
        </p:txBody>
      </p:sp>
      <p:pic>
        <p:nvPicPr>
          <p:cNvPr id="4" name="Picture 3" descr="A black and white sign&#10;&#10;Description automatically generated">
            <a:extLst>
              <a:ext uri="{FF2B5EF4-FFF2-40B4-BE49-F238E27FC236}">
                <a16:creationId xmlns:a16="http://schemas.microsoft.com/office/drawing/2014/main" id="{B05B62A7-51C1-2287-BC6F-917F88174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53" y="214006"/>
            <a:ext cx="4424881" cy="632297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CA36155-9F5E-506E-B8E1-E44B46C16A9D}"/>
              </a:ext>
            </a:extLst>
          </p:cNvPr>
          <p:cNvGrpSpPr/>
          <p:nvPr/>
        </p:nvGrpSpPr>
        <p:grpSpPr>
          <a:xfrm>
            <a:off x="7830589" y="192058"/>
            <a:ext cx="4222872" cy="6354354"/>
            <a:chOff x="7830589" y="214006"/>
            <a:chExt cx="4164676" cy="64361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B8D6EAE-C1C4-719C-49CC-673E16130B84}"/>
                </a:ext>
              </a:extLst>
            </p:cNvPr>
            <p:cNvSpPr/>
            <p:nvPr/>
          </p:nvSpPr>
          <p:spPr>
            <a:xfrm>
              <a:off x="7830589" y="214006"/>
              <a:ext cx="4164676" cy="6436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white card with black text&#10;&#10;Description automatically generated">
              <a:extLst>
                <a:ext uri="{FF2B5EF4-FFF2-40B4-BE49-F238E27FC236}">
                  <a16:creationId xmlns:a16="http://schemas.microsoft.com/office/drawing/2014/main" id="{D4454D68-01A3-1A70-B570-E5B90C352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973" y="321012"/>
              <a:ext cx="3884983" cy="621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84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&#10;&#10;Description automatically generated">
            <a:extLst>
              <a:ext uri="{FF2B5EF4-FFF2-40B4-BE49-F238E27FC236}">
                <a16:creationId xmlns:a16="http://schemas.microsoft.com/office/drawing/2014/main" id="{B05B62A7-51C1-2287-BC6F-917F88174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5" y="179281"/>
            <a:ext cx="2581415" cy="36887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26F062-08D2-5D6C-7629-3673DE88B469}"/>
              </a:ext>
            </a:extLst>
          </p:cNvPr>
          <p:cNvGrpSpPr/>
          <p:nvPr/>
        </p:nvGrpSpPr>
        <p:grpSpPr>
          <a:xfrm>
            <a:off x="3020404" y="-150471"/>
            <a:ext cx="9055225" cy="14975691"/>
            <a:chOff x="7830589" y="214006"/>
            <a:chExt cx="3931920" cy="650267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B8D6EAE-C1C4-719C-49CC-673E16130B84}"/>
                </a:ext>
              </a:extLst>
            </p:cNvPr>
            <p:cNvSpPr/>
            <p:nvPr/>
          </p:nvSpPr>
          <p:spPr>
            <a:xfrm>
              <a:off x="7830589" y="214006"/>
              <a:ext cx="3931920" cy="6502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45DF8F9F-3E2A-EECA-2D53-D81238112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07" y="267510"/>
              <a:ext cx="3731767" cy="6322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6.25E-7 -0.7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77292 L -6.25E-7 -1.3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56D8FA-B54A-7138-0A0C-1E89339A9143}"/>
              </a:ext>
            </a:extLst>
          </p:cNvPr>
          <p:cNvSpPr txBox="1"/>
          <p:nvPr/>
        </p:nvSpPr>
        <p:spPr>
          <a:xfrm>
            <a:off x="138539" y="431404"/>
            <a:ext cx="27518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Daily Bible Study</a:t>
            </a:r>
          </a:p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 2026</a:t>
            </a:r>
          </a:p>
        </p:txBody>
      </p:sp>
      <p:pic>
        <p:nvPicPr>
          <p:cNvPr id="6" name="Picture 5" descr="A black and white sign&#10;&#10;Description automatically generated">
            <a:extLst>
              <a:ext uri="{FF2B5EF4-FFF2-40B4-BE49-F238E27FC236}">
                <a16:creationId xmlns:a16="http://schemas.microsoft.com/office/drawing/2014/main" id="{E9768648-C6E6-77BD-F6FB-CA3EFE28B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59" y="214006"/>
            <a:ext cx="4424881" cy="63229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902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ushing a person in a wheelchair&#10;&#10;Description automatically generated">
            <a:extLst>
              <a:ext uri="{FF2B5EF4-FFF2-40B4-BE49-F238E27FC236}">
                <a16:creationId xmlns:a16="http://schemas.microsoft.com/office/drawing/2014/main" id="{DCF58381-3ED4-6C05-D2D1-49017AA5E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4" b="23369"/>
          <a:stretch/>
        </p:blipFill>
        <p:spPr>
          <a:xfrm>
            <a:off x="108870" y="0"/>
            <a:ext cx="1197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71AB8710-EF8F-5599-874B-E24969048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98" y="1366887"/>
            <a:ext cx="11312985" cy="54911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Jesus is the Son of God – John 1:12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Luke 13:3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dirty="0"/>
              <a:t>Put Christ on in baptism – Galatians 3:27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Walk faithfully with the Lord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321643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ushing a person in a wheelchair&#10;&#10;Description automatically generated">
            <a:extLst>
              <a:ext uri="{FF2B5EF4-FFF2-40B4-BE49-F238E27FC236}">
                <a16:creationId xmlns:a16="http://schemas.microsoft.com/office/drawing/2014/main" id="{DCF58381-3ED4-6C05-D2D1-49017AA5E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4" b="23369"/>
          <a:stretch/>
        </p:blipFill>
        <p:spPr>
          <a:xfrm>
            <a:off x="108870" y="0"/>
            <a:ext cx="1197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04737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Jesus lifts His hand of invitation toward you </a:t>
            </a:r>
          </a:p>
          <a:p>
            <a:pPr lvl="1"/>
            <a:r>
              <a:rPr lang="en-US" dirty="0"/>
              <a:t>Luke 19:10; 1 Tim. 1:15; John 12:46</a:t>
            </a:r>
          </a:p>
          <a:p>
            <a:r>
              <a:rPr lang="en-US" dirty="0"/>
              <a:t>Jesus loves you, having loved you first </a:t>
            </a:r>
          </a:p>
          <a:p>
            <a:pPr lvl="1"/>
            <a:r>
              <a:rPr lang="en-US" dirty="0"/>
              <a:t>Gal. 2:20; 1 John 3:16; 4:19; Eph. 5:2</a:t>
            </a:r>
          </a:p>
          <a:p>
            <a:r>
              <a:rPr lang="en-US" dirty="0"/>
              <a:t>Jesus lived on this earth for you </a:t>
            </a:r>
          </a:p>
          <a:p>
            <a:pPr lvl="1"/>
            <a:r>
              <a:rPr lang="en-US" dirty="0"/>
              <a:t>2 Cor. 9:8; Phil. 2:5-11; Heb. 2:17-18; 1 Pet. 1:20</a:t>
            </a:r>
          </a:p>
          <a:p>
            <a:r>
              <a:rPr lang="en-US" dirty="0"/>
              <a:t>Jesus laid down His life to liberate you from sin </a:t>
            </a:r>
          </a:p>
          <a:p>
            <a:pPr lvl="1"/>
            <a:r>
              <a:rPr lang="en-US" dirty="0"/>
              <a:t>John 10:11-18; 15:13; Tit. 2:14; Gal. 1:4; 1 John 3:16</a:t>
            </a:r>
          </a:p>
          <a:p>
            <a:r>
              <a:rPr lang="en-US" dirty="0"/>
              <a:t>Jesus left His will for you in His Scripture </a:t>
            </a:r>
          </a:p>
          <a:p>
            <a:pPr lvl="1"/>
            <a:r>
              <a:rPr lang="en-US" dirty="0"/>
              <a:t>2 Tim. 3:15-17; Luke 6:46; John 12:48</a:t>
            </a:r>
          </a:p>
          <a:p>
            <a:r>
              <a:rPr lang="en-US" dirty="0"/>
              <a:t>Jesus longs for you to walk with Him now </a:t>
            </a:r>
          </a:p>
          <a:p>
            <a:pPr lvl="1"/>
            <a:r>
              <a:rPr lang="en-US" dirty="0"/>
              <a:t>Matt. 11:28-30; John 10:10; 1 John 1:7; Col. 2:6</a:t>
            </a:r>
          </a:p>
          <a:p>
            <a:r>
              <a:rPr lang="en-US" dirty="0"/>
              <a:t>Jesus looks eagerly for you to live with Him eternally </a:t>
            </a:r>
          </a:p>
          <a:p>
            <a:pPr lvl="1"/>
            <a:r>
              <a:rPr lang="en-US" dirty="0"/>
              <a:t>John 14:1-6; 1 Pet. 1:3-4; Matt. 24:46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4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Love Jesus, as your first love </a:t>
            </a:r>
          </a:p>
          <a:p>
            <a:pPr lvl="1"/>
            <a:r>
              <a:rPr lang="en-US" dirty="0"/>
              <a:t>John 14:15, 21, 23; 21:15-17; Eph. 6:24; Rev. 2:4</a:t>
            </a:r>
          </a:p>
          <a:p>
            <a:r>
              <a:rPr lang="en-US" dirty="0"/>
              <a:t>Listen to Jesus in His Scripture </a:t>
            </a:r>
          </a:p>
          <a:p>
            <a:pPr lvl="1"/>
            <a:r>
              <a:rPr lang="en-US" dirty="0"/>
              <a:t>Matt. 7:24; 17:5; 24:35; John 12:48; 15:7; Rev. 3:20</a:t>
            </a:r>
          </a:p>
          <a:p>
            <a:r>
              <a:rPr lang="en-US" dirty="0"/>
              <a:t>Let Jesus have His way and humbly obey Him</a:t>
            </a:r>
          </a:p>
          <a:p>
            <a:pPr lvl="1"/>
            <a:r>
              <a:rPr lang="en-US" dirty="0"/>
              <a:t>Luke 9:23; Jas. 4:10, 15; Gal. 2:20; Heb. 5:9</a:t>
            </a:r>
          </a:p>
          <a:p>
            <a:r>
              <a:rPr lang="en-US" dirty="0"/>
              <a:t>Lean on Jesus and rely on Him</a:t>
            </a:r>
          </a:p>
          <a:p>
            <a:pPr lvl="1"/>
            <a:r>
              <a:rPr lang="en-US" dirty="0"/>
              <a:t>John 6:68; 15:5; Phil. 4:4-13; 2 Tim. 4:17; 2 Cor. 12:9-10</a:t>
            </a:r>
          </a:p>
          <a:p>
            <a:r>
              <a:rPr lang="en-US" dirty="0"/>
              <a:t>Look like Jesus for others to see</a:t>
            </a:r>
          </a:p>
          <a:p>
            <a:pPr lvl="1"/>
            <a:r>
              <a:rPr lang="en-US" dirty="0"/>
              <a:t>2 Cor. 3:18; Gal. 2:20; Matt. 5:16; 1 Pet. 2:21</a:t>
            </a:r>
          </a:p>
          <a:p>
            <a:r>
              <a:rPr lang="en-US" dirty="0"/>
              <a:t>Lead people to Jesus </a:t>
            </a:r>
          </a:p>
          <a:p>
            <a:pPr lvl="1"/>
            <a:r>
              <a:rPr lang="en-US" dirty="0"/>
              <a:t>John 1:42; 4:29; Matt. 28:19; Acts 8:35</a:t>
            </a:r>
          </a:p>
          <a:p>
            <a:r>
              <a:rPr lang="en-US" dirty="0"/>
              <a:t>Long earnestly for your eternity with Jesus </a:t>
            </a:r>
          </a:p>
          <a:p>
            <a:pPr lvl="1"/>
            <a:r>
              <a:rPr lang="en-US" dirty="0"/>
              <a:t>Phil. 3:20-21; Col. 3:1-4; 2 Tim. 4:8; Tit. 2:13</a:t>
            </a:r>
          </a:p>
        </p:txBody>
      </p:sp>
    </p:spTree>
    <p:extLst>
      <p:ext uri="{BB962C8B-B14F-4D97-AF65-F5344CB8AC3E}">
        <p14:creationId xmlns:p14="http://schemas.microsoft.com/office/powerpoint/2010/main" val="14439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71AB8710-EF8F-5599-874B-E24969048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924E1F51-0BD3-7698-C67E-F0B74DB36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A5C1E44A-C8A1-2450-E280-0C2E37B3F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1013" r="71614" b="11899"/>
          <a:stretch/>
        </p:blipFill>
        <p:spPr>
          <a:xfrm>
            <a:off x="1562582" y="5555848"/>
            <a:ext cx="1898248" cy="486137"/>
          </a:xfrm>
          <a:prstGeom prst="rect">
            <a:avLst/>
          </a:prstGeom>
        </p:spPr>
      </p:pic>
      <p:pic>
        <p:nvPicPr>
          <p:cNvPr id="3" name="Picture 2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62BBAC44-2BC5-25BD-684F-7B879548E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101" r="50000" b="4810"/>
          <a:stretch/>
        </p:blipFill>
        <p:spPr>
          <a:xfrm>
            <a:off x="1562582" y="6041985"/>
            <a:ext cx="4533418" cy="4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cover&#10;&#10;Description automatically generated">
            <a:extLst>
              <a:ext uri="{FF2B5EF4-FFF2-40B4-BE49-F238E27FC236}">
                <a16:creationId xmlns:a16="http://schemas.microsoft.com/office/drawing/2014/main" id="{7C0E6E8C-8786-1B74-5281-913406AD9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5" b="3515"/>
          <a:stretch/>
        </p:blipFill>
        <p:spPr>
          <a:xfrm>
            <a:off x="-159514" y="0"/>
            <a:ext cx="3332029" cy="6858000"/>
          </a:xfrm>
          <a:prstGeom prst="rect">
            <a:avLst/>
          </a:prstGeom>
        </p:spPr>
      </p:pic>
      <p:pic>
        <p:nvPicPr>
          <p:cNvPr id="5" name="Picture 4" descr="A book cover with a hand and crown of thorns&#10;&#10;Description automatically generated">
            <a:extLst>
              <a:ext uri="{FF2B5EF4-FFF2-40B4-BE49-F238E27FC236}">
                <a16:creationId xmlns:a16="http://schemas.microsoft.com/office/drawing/2014/main" id="{2F87C514-E2EE-F440-0BA6-CF9F97F74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5" b="3515"/>
          <a:stretch/>
        </p:blipFill>
        <p:spPr>
          <a:xfrm>
            <a:off x="1713702" y="-2"/>
            <a:ext cx="3332029" cy="6858000"/>
          </a:xfrm>
          <a:prstGeom prst="rect">
            <a:avLst/>
          </a:prstGeom>
        </p:spPr>
      </p:pic>
      <p:pic>
        <p:nvPicPr>
          <p:cNvPr id="7" name="Picture 6" descr="A person holding a crown of thorns&#10;&#10;Description automatically generated">
            <a:extLst>
              <a:ext uri="{FF2B5EF4-FFF2-40B4-BE49-F238E27FC236}">
                <a16:creationId xmlns:a16="http://schemas.microsoft.com/office/drawing/2014/main" id="{4B23066D-F6BE-FF61-5CC8-076FB58B15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5" b="3515"/>
          <a:stretch/>
        </p:blipFill>
        <p:spPr>
          <a:xfrm>
            <a:off x="3578333" y="-4"/>
            <a:ext cx="3332029" cy="6858000"/>
          </a:xfrm>
          <a:prstGeom prst="rect">
            <a:avLst/>
          </a:prstGeom>
        </p:spPr>
      </p:pic>
      <p:pic>
        <p:nvPicPr>
          <p:cNvPr id="11" name="Picture 10" descr="A close up of a book&#10;&#10;Description automatically generated">
            <a:extLst>
              <a:ext uri="{FF2B5EF4-FFF2-40B4-BE49-F238E27FC236}">
                <a16:creationId xmlns:a16="http://schemas.microsoft.com/office/drawing/2014/main" id="{584FC3C8-DA29-A024-B464-14105E4369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5" b="3515"/>
          <a:stretch/>
        </p:blipFill>
        <p:spPr>
          <a:xfrm>
            <a:off x="5440330" y="-1"/>
            <a:ext cx="3322314" cy="6858001"/>
          </a:xfrm>
          <a:prstGeom prst="rect">
            <a:avLst/>
          </a:prstGeom>
        </p:spPr>
      </p:pic>
      <p:pic>
        <p:nvPicPr>
          <p:cNvPr id="13" name="Picture 12" descr="A book cover with a green background&#10;&#10;Description automatically generated">
            <a:extLst>
              <a:ext uri="{FF2B5EF4-FFF2-40B4-BE49-F238E27FC236}">
                <a16:creationId xmlns:a16="http://schemas.microsoft.com/office/drawing/2014/main" id="{A446D6EC-301B-53A8-7C96-CA5E06738C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5" b="3515"/>
          <a:stretch/>
        </p:blipFill>
        <p:spPr>
          <a:xfrm>
            <a:off x="7292611" y="0"/>
            <a:ext cx="3332029" cy="6858000"/>
          </a:xfrm>
          <a:prstGeom prst="rect">
            <a:avLst/>
          </a:prstGeom>
        </p:spPr>
      </p:pic>
      <p:pic>
        <p:nvPicPr>
          <p:cNvPr id="15" name="Picture 14" descr="A white text on a purple background&#10;&#10;Description automatically generated">
            <a:extLst>
              <a:ext uri="{FF2B5EF4-FFF2-40B4-BE49-F238E27FC236}">
                <a16:creationId xmlns:a16="http://schemas.microsoft.com/office/drawing/2014/main" id="{AE55C34E-48CE-E6C4-02D9-F8B53D8015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3516"/>
          <a:stretch/>
        </p:blipFill>
        <p:spPr>
          <a:xfrm>
            <a:off x="9124130" y="0"/>
            <a:ext cx="3332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56D8FA-B54A-7138-0A0C-1E89339A9143}"/>
              </a:ext>
            </a:extLst>
          </p:cNvPr>
          <p:cNvSpPr txBox="1"/>
          <p:nvPr/>
        </p:nvSpPr>
        <p:spPr>
          <a:xfrm>
            <a:off x="138539" y="431404"/>
            <a:ext cx="38542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Sermon &amp;</a:t>
            </a:r>
          </a:p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Bible Class</a:t>
            </a:r>
          </a:p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Notebook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E43024-F74E-B727-312B-40F0E2327D0F}"/>
              </a:ext>
            </a:extLst>
          </p:cNvPr>
          <p:cNvGrpSpPr/>
          <p:nvPr/>
        </p:nvGrpSpPr>
        <p:grpSpPr>
          <a:xfrm>
            <a:off x="8152346" y="228600"/>
            <a:ext cx="3901115" cy="6309360"/>
            <a:chOff x="7918704" y="228600"/>
            <a:chExt cx="4134757" cy="6400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991C84-69DC-253A-EE44-C4B004270642}"/>
                </a:ext>
              </a:extLst>
            </p:cNvPr>
            <p:cNvSpPr/>
            <p:nvPr/>
          </p:nvSpPr>
          <p:spPr>
            <a:xfrm>
              <a:off x="7918704" y="228600"/>
              <a:ext cx="4134757" cy="640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aper with lines on it&#10;&#10;Description automatically generated">
              <a:extLst>
                <a:ext uri="{FF2B5EF4-FFF2-40B4-BE49-F238E27FC236}">
                  <a16:creationId xmlns:a16="http://schemas.microsoft.com/office/drawing/2014/main" id="{6536A34C-4216-3C49-3B4A-8756F174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945" y="397764"/>
              <a:ext cx="3805856" cy="6089904"/>
            </a:xfrm>
            <a:prstGeom prst="rect">
              <a:avLst/>
            </a:prstGeom>
          </p:spPr>
        </p:pic>
      </p:grpSp>
      <p:pic>
        <p:nvPicPr>
          <p:cNvPr id="4" name="Picture 3" descr="A book with a spiral bound cover&#10;&#10;Description automatically generated">
            <a:extLst>
              <a:ext uri="{FF2B5EF4-FFF2-40B4-BE49-F238E27FC236}">
                <a16:creationId xmlns:a16="http://schemas.microsoft.com/office/drawing/2014/main" id="{3F5CF92E-600B-D269-5F68-166B0FF4C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50" y="228599"/>
            <a:ext cx="4513454" cy="63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56D8FA-B54A-7138-0A0C-1E89339A9143}"/>
              </a:ext>
            </a:extLst>
          </p:cNvPr>
          <p:cNvSpPr txBox="1"/>
          <p:nvPr/>
        </p:nvSpPr>
        <p:spPr>
          <a:xfrm>
            <a:off x="138539" y="431404"/>
            <a:ext cx="3854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2025 </a:t>
            </a:r>
          </a:p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Calendars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7C42C7-BE7C-6EE1-C41A-C375FC19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r="862"/>
          <a:stretch>
            <a:fillRect/>
          </a:stretch>
        </p:blipFill>
        <p:spPr bwMode="auto">
          <a:xfrm>
            <a:off x="3992784" y="272303"/>
            <a:ext cx="3945871" cy="6313394"/>
          </a:xfrm>
          <a:prstGeom prst="rect">
            <a:avLst/>
          </a:prstGeom>
          <a:noFill/>
          <a:ln w="1270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0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403</Words>
  <Application>Microsoft Office PowerPoint</Application>
  <PresentationFormat>Widescreen</PresentationFormat>
  <Paragraphs>45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2024-12-31T23:52:29Z</dcterms:created>
  <dcterms:modified xsi:type="dcterms:W3CDTF">2025-01-05T13:31:54Z</dcterms:modified>
</cp:coreProperties>
</file>