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7.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8.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9.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0.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1.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2.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3.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14.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15.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notesSlides/notesSlide16.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17.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18.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9.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20.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21.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601" r:id="rId2"/>
    <p:sldId id="257" r:id="rId3"/>
    <p:sldId id="588" r:id="rId4"/>
    <p:sldId id="587" r:id="rId5"/>
    <p:sldId id="591" r:id="rId6"/>
    <p:sldId id="592" r:id="rId7"/>
    <p:sldId id="589" r:id="rId8"/>
    <p:sldId id="566" r:id="rId9"/>
    <p:sldId id="594" r:id="rId10"/>
    <p:sldId id="531" r:id="rId11"/>
    <p:sldId id="553" r:id="rId12"/>
    <p:sldId id="544" r:id="rId13"/>
    <p:sldId id="555" r:id="rId14"/>
    <p:sldId id="545" r:id="rId15"/>
    <p:sldId id="546" r:id="rId16"/>
    <p:sldId id="557" r:id="rId17"/>
    <p:sldId id="556" r:id="rId18"/>
    <p:sldId id="547" r:id="rId19"/>
    <p:sldId id="558" r:id="rId20"/>
    <p:sldId id="598" r:id="rId21"/>
    <p:sldId id="600" r:id="rId22"/>
    <p:sldId id="570" r:id="rId23"/>
    <p:sldId id="593" r:id="rId24"/>
    <p:sldId id="599" r:id="rId25"/>
    <p:sldId id="575" r:id="rId26"/>
    <p:sldId id="576" r:id="rId27"/>
    <p:sldId id="577" r:id="rId28"/>
    <p:sldId id="573" r:id="rId29"/>
    <p:sldId id="580" r:id="rId30"/>
    <p:sldId id="581" r:id="rId31"/>
    <p:sldId id="583"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AF3F5A-3354-4C2C-A6EA-CBE06B3190D8}">
          <p14:sldIdLst>
            <p14:sldId id="601"/>
            <p14:sldId id="257"/>
            <p14:sldId id="588"/>
            <p14:sldId id="587"/>
            <p14:sldId id="591"/>
            <p14:sldId id="592"/>
            <p14:sldId id="589"/>
            <p14:sldId id="566"/>
            <p14:sldId id="594"/>
            <p14:sldId id="531"/>
            <p14:sldId id="553"/>
            <p14:sldId id="544"/>
            <p14:sldId id="555"/>
            <p14:sldId id="545"/>
            <p14:sldId id="546"/>
            <p14:sldId id="557"/>
            <p14:sldId id="556"/>
            <p14:sldId id="547"/>
            <p14:sldId id="558"/>
          </p14:sldIdLst>
        </p14:section>
        <p14:section name="Untitled Section" id="{22375C58-0922-410F-AE84-73D20642DE99}">
          <p14:sldIdLst>
            <p14:sldId id="598"/>
            <p14:sldId id="600"/>
            <p14:sldId id="570"/>
            <p14:sldId id="593"/>
            <p14:sldId id="599"/>
            <p14:sldId id="575"/>
            <p14:sldId id="576"/>
            <p14:sldId id="577"/>
            <p14:sldId id="573"/>
            <p14:sldId id="580"/>
            <p14:sldId id="581"/>
            <p14:sldId id="583"/>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D43"/>
    <a:srgbClr val="F0EAE9"/>
    <a:srgbClr val="E0E0E0"/>
    <a:srgbClr val="B8CAFE"/>
    <a:srgbClr val="156082"/>
    <a:srgbClr val="E44472"/>
    <a:srgbClr val="B7C0FF"/>
    <a:srgbClr val="C1E5F5"/>
    <a:srgbClr val="BDD0F9"/>
    <a:srgbClr val="E14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4E6FD-4E53-4E45-A22B-62042B35DDAB}" v="18" dt="2024-12-29T11:49:58.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p:normalViewPr>
  <p:slideViewPr>
    <p:cSldViewPr snapToGrid="0" showGuides="1">
      <p:cViewPr varScale="1">
        <p:scale>
          <a:sx n="103" d="100"/>
          <a:sy n="103" d="100"/>
        </p:scale>
        <p:origin x="114" y="348"/>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2.85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4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3.94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14.9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20.11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3.24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4.124"/>
    </inkml:context>
    <inkml:brush xml:id="br0">
      <inkml:brushProperty name="width" value="0.05" units="cm"/>
      <inkml:brushProperty name="height" value="0.05" units="cm"/>
      <inkml:brushProperty name="color" value="#E71224"/>
    </inkml:brush>
  </inkml:definitions>
  <inkml:trace contextRef="#ctx0" brushRef="#br0">1 0 24575,'0'0'0,"4"0"0,11 9 0,12 7 0,5 1 0,10 1 0,12 3 0,0-7 0,-4-6 0,-11-4 0,-12-3-8191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21:37:06.06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idx="1"/>
          </p:nvPr>
        </p:nvSpPr>
        <p:spPr>
          <a:xfrm>
            <a:off x="4023237" y="0"/>
            <a:ext cx="3077633" cy="470705"/>
          </a:xfrm>
          <a:prstGeom prst="rect">
            <a:avLst/>
          </a:prstGeom>
        </p:spPr>
        <p:txBody>
          <a:bodyPr vert="horz" lIns="92327" tIns="46163" rIns="92327" bIns="46163" rtlCol="0"/>
          <a:lstStyle>
            <a:lvl1pPr algn="r">
              <a:defRPr sz="1200"/>
            </a:lvl1pPr>
          </a:lstStyle>
          <a:p>
            <a:fld id="{FFE58445-146F-4150-96C6-84ECBF8F8937}" type="datetimeFigureOut">
              <a:rPr lang="en-US" smtClean="0"/>
              <a:t>12/30/2024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327" tIns="46163" rIns="92327" bIns="46163" rtlCol="0" anchor="ctr"/>
          <a:lstStyle/>
          <a:p>
            <a:endParaRPr lang="en-US"/>
          </a:p>
        </p:txBody>
      </p:sp>
      <p:sp>
        <p:nvSpPr>
          <p:cNvPr id="5" name="Notes Placeholder 4"/>
          <p:cNvSpPr>
            <a:spLocks noGrp="1"/>
          </p:cNvSpPr>
          <p:nvPr>
            <p:ph type="body" sz="quarter" idx="3"/>
          </p:nvPr>
        </p:nvSpPr>
        <p:spPr>
          <a:xfrm>
            <a:off x="709606" y="4518123"/>
            <a:ext cx="5683264" cy="3696793"/>
          </a:xfrm>
          <a:prstGeom prst="rect">
            <a:avLst/>
          </a:prstGeom>
        </p:spPr>
        <p:txBody>
          <a:bodyPr vert="horz" lIns="92327" tIns="46163" rIns="92327" bIns="461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771"/>
            <a:ext cx="3077633" cy="470705"/>
          </a:xfrm>
          <a:prstGeom prst="rect">
            <a:avLst/>
          </a:prstGeom>
        </p:spPr>
        <p:txBody>
          <a:bodyPr vert="horz" lIns="92327" tIns="46163" rIns="92327" bIns="46163" rtlCol="0" anchor="b"/>
          <a:lstStyle>
            <a:lvl1pPr algn="l">
              <a:defRPr sz="1200"/>
            </a:lvl1pPr>
          </a:lstStyle>
          <a:p>
            <a:endParaRPr lang="en-US"/>
          </a:p>
        </p:txBody>
      </p:sp>
      <p:sp>
        <p:nvSpPr>
          <p:cNvPr id="7" name="Slide Number Placeholder 6"/>
          <p:cNvSpPr>
            <a:spLocks noGrp="1"/>
          </p:cNvSpPr>
          <p:nvPr>
            <p:ph type="sldNum" sz="quarter" idx="5"/>
          </p:nvPr>
        </p:nvSpPr>
        <p:spPr>
          <a:xfrm>
            <a:off x="4023237" y="8917771"/>
            <a:ext cx="3077633" cy="470705"/>
          </a:xfrm>
          <a:prstGeom prst="rect">
            <a:avLst/>
          </a:prstGeom>
        </p:spPr>
        <p:txBody>
          <a:bodyPr vert="horz" lIns="92327" tIns="46163" rIns="92327" bIns="46163" rtlCol="0" anchor="b"/>
          <a:lstStyle>
            <a:lvl1pPr algn="r">
              <a:defRPr sz="1200"/>
            </a:lvl1pPr>
          </a:lstStyle>
          <a:p>
            <a:fld id="{1817A13F-8437-4DDA-8BDB-7306F8F388C7}" type="slidenum">
              <a:rPr lang="en-US" smtClean="0"/>
              <a:t>‹#›</a:t>
            </a:fld>
            <a:endParaRPr lang="en-US"/>
          </a:p>
        </p:txBody>
      </p:sp>
    </p:spTree>
    <p:extLst>
      <p:ext uri="{BB962C8B-B14F-4D97-AF65-F5344CB8AC3E}">
        <p14:creationId xmlns:p14="http://schemas.microsoft.com/office/powerpoint/2010/main" val="415312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5E70-99E0-8B69-2BAE-A7316A4F8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3E6DA-99FB-9DF3-C71C-6BF15ECFE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8A173-6A3E-0F77-C2B6-B11654962B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FB9F4F-4153-231E-A26A-E53314229BD1}"/>
              </a:ext>
            </a:extLst>
          </p:cNvPr>
          <p:cNvSpPr>
            <a:spLocks noGrp="1"/>
          </p:cNvSpPr>
          <p:nvPr>
            <p:ph type="sldNum" sz="quarter" idx="5"/>
          </p:nvPr>
        </p:nvSpPr>
        <p:spPr/>
        <p:txBody>
          <a:bodyPr/>
          <a:lstStyle/>
          <a:p>
            <a:fld id="{1817A13F-8437-4DDA-8BDB-7306F8F388C7}" type="slidenum">
              <a:rPr lang="en-US" smtClean="0"/>
              <a:t>1</a:t>
            </a:fld>
            <a:endParaRPr lang="en-US"/>
          </a:p>
        </p:txBody>
      </p:sp>
    </p:spTree>
    <p:extLst>
      <p:ext uri="{BB962C8B-B14F-4D97-AF65-F5344CB8AC3E}">
        <p14:creationId xmlns:p14="http://schemas.microsoft.com/office/powerpoint/2010/main" val="20604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3D0EE-37C7-96AD-AAE8-0ABE8E612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C43CB-52D9-D605-F76E-6682A0408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50D61-F73C-BACA-3351-7E581BBB0F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0AF953-3839-9695-5DEE-88E873AEFCFC}"/>
              </a:ext>
            </a:extLst>
          </p:cNvPr>
          <p:cNvSpPr>
            <a:spLocks noGrp="1"/>
          </p:cNvSpPr>
          <p:nvPr>
            <p:ph type="sldNum" sz="quarter" idx="5"/>
          </p:nvPr>
        </p:nvSpPr>
        <p:spPr/>
        <p:txBody>
          <a:bodyPr/>
          <a:lstStyle/>
          <a:p>
            <a:fld id="{1817A13F-8437-4DDA-8BDB-7306F8F388C7}" type="slidenum">
              <a:rPr lang="en-US" smtClean="0"/>
              <a:t>20</a:t>
            </a:fld>
            <a:endParaRPr lang="en-US"/>
          </a:p>
        </p:txBody>
      </p:sp>
    </p:spTree>
    <p:extLst>
      <p:ext uri="{BB962C8B-B14F-4D97-AF65-F5344CB8AC3E}">
        <p14:creationId xmlns:p14="http://schemas.microsoft.com/office/powerpoint/2010/main" val="85649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1D0DC-7EC0-D7EC-99B4-88E17667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6D22B-7400-88E5-5277-CBFF27DC0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2AA36-9309-95E1-39E8-6895BB6D1D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C0C33-4A00-50BE-00FF-FD426939F013}"/>
              </a:ext>
            </a:extLst>
          </p:cNvPr>
          <p:cNvSpPr>
            <a:spLocks noGrp="1"/>
          </p:cNvSpPr>
          <p:nvPr>
            <p:ph type="sldNum" sz="quarter" idx="5"/>
          </p:nvPr>
        </p:nvSpPr>
        <p:spPr/>
        <p:txBody>
          <a:bodyPr/>
          <a:lstStyle/>
          <a:p>
            <a:fld id="{1817A13F-8437-4DDA-8BDB-7306F8F388C7}" type="slidenum">
              <a:rPr lang="en-US" smtClean="0"/>
              <a:t>21</a:t>
            </a:fld>
            <a:endParaRPr lang="en-US"/>
          </a:p>
        </p:txBody>
      </p:sp>
    </p:spTree>
    <p:extLst>
      <p:ext uri="{BB962C8B-B14F-4D97-AF65-F5344CB8AC3E}">
        <p14:creationId xmlns:p14="http://schemas.microsoft.com/office/powerpoint/2010/main" val="253027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BF014-71A3-52B0-E36D-705E1370E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70E01-FAF1-CE10-2F43-281228A19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7A38D-9C89-69BA-F671-C13DB646AE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7C8732-D288-DE67-5675-D6520C1F0392}"/>
              </a:ext>
            </a:extLst>
          </p:cNvPr>
          <p:cNvSpPr>
            <a:spLocks noGrp="1"/>
          </p:cNvSpPr>
          <p:nvPr>
            <p:ph type="sldNum" sz="quarter" idx="5"/>
          </p:nvPr>
        </p:nvSpPr>
        <p:spPr/>
        <p:txBody>
          <a:bodyPr/>
          <a:lstStyle/>
          <a:p>
            <a:fld id="{1817A13F-8437-4DDA-8BDB-7306F8F388C7}" type="slidenum">
              <a:rPr lang="en-US" smtClean="0"/>
              <a:t>22</a:t>
            </a:fld>
            <a:endParaRPr lang="en-US"/>
          </a:p>
        </p:txBody>
      </p:sp>
    </p:spTree>
    <p:extLst>
      <p:ext uri="{BB962C8B-B14F-4D97-AF65-F5344CB8AC3E}">
        <p14:creationId xmlns:p14="http://schemas.microsoft.com/office/powerpoint/2010/main" val="168077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1760-AD6A-E327-83E2-28CC95F01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95249-A83C-F273-2D92-C473A5AC00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73E16-E9D2-066C-8790-3E674B5F2D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DBA0E-F548-63C8-A3E2-AC1229C0C7DD}"/>
              </a:ext>
            </a:extLst>
          </p:cNvPr>
          <p:cNvSpPr>
            <a:spLocks noGrp="1"/>
          </p:cNvSpPr>
          <p:nvPr>
            <p:ph type="sldNum" sz="quarter" idx="5"/>
          </p:nvPr>
        </p:nvSpPr>
        <p:spPr/>
        <p:txBody>
          <a:bodyPr/>
          <a:lstStyle/>
          <a:p>
            <a:fld id="{1817A13F-8437-4DDA-8BDB-7306F8F388C7}" type="slidenum">
              <a:rPr lang="en-US" smtClean="0"/>
              <a:t>23</a:t>
            </a:fld>
            <a:endParaRPr lang="en-US"/>
          </a:p>
        </p:txBody>
      </p:sp>
    </p:spTree>
    <p:extLst>
      <p:ext uri="{BB962C8B-B14F-4D97-AF65-F5344CB8AC3E}">
        <p14:creationId xmlns:p14="http://schemas.microsoft.com/office/powerpoint/2010/main" val="350213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1653-7856-50B1-3AD5-6986A4819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B5E5E-0489-93BD-A573-23D3F581D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50104-F9E3-C348-A70E-662F9FB4F9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736000-8501-2125-1669-68F99F3470D3}"/>
              </a:ext>
            </a:extLst>
          </p:cNvPr>
          <p:cNvSpPr>
            <a:spLocks noGrp="1"/>
          </p:cNvSpPr>
          <p:nvPr>
            <p:ph type="sldNum" sz="quarter" idx="5"/>
          </p:nvPr>
        </p:nvSpPr>
        <p:spPr/>
        <p:txBody>
          <a:bodyPr/>
          <a:lstStyle/>
          <a:p>
            <a:fld id="{1817A13F-8437-4DDA-8BDB-7306F8F388C7}" type="slidenum">
              <a:rPr lang="en-US" smtClean="0"/>
              <a:t>24</a:t>
            </a:fld>
            <a:endParaRPr lang="en-US"/>
          </a:p>
        </p:txBody>
      </p:sp>
    </p:spTree>
    <p:extLst>
      <p:ext uri="{BB962C8B-B14F-4D97-AF65-F5344CB8AC3E}">
        <p14:creationId xmlns:p14="http://schemas.microsoft.com/office/powerpoint/2010/main" val="250406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0384-FED1-6D34-2F7D-5A557B802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68BF9-E26E-23AA-EA04-ACC3F5189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9F996-08FD-2B6C-7568-3BA511928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76EA36-A11B-5EDE-16EB-004A00A25A51}"/>
              </a:ext>
            </a:extLst>
          </p:cNvPr>
          <p:cNvSpPr>
            <a:spLocks noGrp="1"/>
          </p:cNvSpPr>
          <p:nvPr>
            <p:ph type="sldNum" sz="quarter" idx="5"/>
          </p:nvPr>
        </p:nvSpPr>
        <p:spPr/>
        <p:txBody>
          <a:bodyPr/>
          <a:lstStyle/>
          <a:p>
            <a:fld id="{1817A13F-8437-4DDA-8BDB-7306F8F388C7}" type="slidenum">
              <a:rPr lang="en-US" smtClean="0"/>
              <a:t>25</a:t>
            </a:fld>
            <a:endParaRPr lang="en-US"/>
          </a:p>
        </p:txBody>
      </p:sp>
    </p:spTree>
    <p:extLst>
      <p:ext uri="{BB962C8B-B14F-4D97-AF65-F5344CB8AC3E}">
        <p14:creationId xmlns:p14="http://schemas.microsoft.com/office/powerpoint/2010/main" val="224160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D28B7-BB4F-3F5C-A305-4FC745840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0F5DA-C009-ED45-CC06-EB0916E7B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D9798-23EC-4240-A3AA-576B08282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A5B303-F5A6-C092-43AE-EE91B6D2761C}"/>
              </a:ext>
            </a:extLst>
          </p:cNvPr>
          <p:cNvSpPr>
            <a:spLocks noGrp="1"/>
          </p:cNvSpPr>
          <p:nvPr>
            <p:ph type="sldNum" sz="quarter" idx="5"/>
          </p:nvPr>
        </p:nvSpPr>
        <p:spPr/>
        <p:txBody>
          <a:bodyPr/>
          <a:lstStyle/>
          <a:p>
            <a:fld id="{1817A13F-8437-4DDA-8BDB-7306F8F388C7}" type="slidenum">
              <a:rPr lang="en-US" smtClean="0"/>
              <a:t>26</a:t>
            </a:fld>
            <a:endParaRPr lang="en-US"/>
          </a:p>
        </p:txBody>
      </p:sp>
    </p:spTree>
    <p:extLst>
      <p:ext uri="{BB962C8B-B14F-4D97-AF65-F5344CB8AC3E}">
        <p14:creationId xmlns:p14="http://schemas.microsoft.com/office/powerpoint/2010/main" val="17282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7602-1799-E84D-1FCF-F5F8A546A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5A5A5-66EB-DDDD-2A73-D5079A112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E264D-D1A3-0674-04E2-64114B6468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77B1E3-EA4F-438C-195D-75B8241EE5FB}"/>
              </a:ext>
            </a:extLst>
          </p:cNvPr>
          <p:cNvSpPr>
            <a:spLocks noGrp="1"/>
          </p:cNvSpPr>
          <p:nvPr>
            <p:ph type="sldNum" sz="quarter" idx="5"/>
          </p:nvPr>
        </p:nvSpPr>
        <p:spPr/>
        <p:txBody>
          <a:bodyPr/>
          <a:lstStyle/>
          <a:p>
            <a:fld id="{1817A13F-8437-4DDA-8BDB-7306F8F388C7}" type="slidenum">
              <a:rPr lang="en-US" smtClean="0"/>
              <a:t>27</a:t>
            </a:fld>
            <a:endParaRPr lang="en-US"/>
          </a:p>
        </p:txBody>
      </p:sp>
    </p:spTree>
    <p:extLst>
      <p:ext uri="{BB962C8B-B14F-4D97-AF65-F5344CB8AC3E}">
        <p14:creationId xmlns:p14="http://schemas.microsoft.com/office/powerpoint/2010/main" val="371821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BB577-D5D1-1A2A-47BB-5C0F9C41E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CB51A-DE99-C991-070E-0F8CFFB52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EA38C-6CA9-6120-2D51-29E866B014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8D85CF-7114-4542-F1D1-3A4AAA8BBBE6}"/>
              </a:ext>
            </a:extLst>
          </p:cNvPr>
          <p:cNvSpPr>
            <a:spLocks noGrp="1"/>
          </p:cNvSpPr>
          <p:nvPr>
            <p:ph type="sldNum" sz="quarter" idx="5"/>
          </p:nvPr>
        </p:nvSpPr>
        <p:spPr/>
        <p:txBody>
          <a:bodyPr/>
          <a:lstStyle/>
          <a:p>
            <a:fld id="{1817A13F-8437-4DDA-8BDB-7306F8F388C7}" type="slidenum">
              <a:rPr lang="en-US" smtClean="0"/>
              <a:t>28</a:t>
            </a:fld>
            <a:endParaRPr lang="en-US"/>
          </a:p>
        </p:txBody>
      </p:sp>
    </p:spTree>
    <p:extLst>
      <p:ext uri="{BB962C8B-B14F-4D97-AF65-F5344CB8AC3E}">
        <p14:creationId xmlns:p14="http://schemas.microsoft.com/office/powerpoint/2010/main" val="401847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7C85D-EAD2-50FF-A389-247505CD3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DEF9B-8C26-2F8D-421E-12E37E865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9D68E-6144-191F-5985-165F669729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117F14-26DB-361F-8820-1097483D58C1}"/>
              </a:ext>
            </a:extLst>
          </p:cNvPr>
          <p:cNvSpPr>
            <a:spLocks noGrp="1"/>
          </p:cNvSpPr>
          <p:nvPr>
            <p:ph type="sldNum" sz="quarter" idx="5"/>
          </p:nvPr>
        </p:nvSpPr>
        <p:spPr/>
        <p:txBody>
          <a:bodyPr/>
          <a:lstStyle/>
          <a:p>
            <a:fld id="{1817A13F-8437-4DDA-8BDB-7306F8F388C7}" type="slidenum">
              <a:rPr lang="en-US" smtClean="0"/>
              <a:t>29</a:t>
            </a:fld>
            <a:endParaRPr lang="en-US"/>
          </a:p>
        </p:txBody>
      </p:sp>
    </p:spTree>
    <p:extLst>
      <p:ext uri="{BB962C8B-B14F-4D97-AF65-F5344CB8AC3E}">
        <p14:creationId xmlns:p14="http://schemas.microsoft.com/office/powerpoint/2010/main" val="105338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7A13F-8437-4DDA-8BDB-7306F8F388C7}" type="slidenum">
              <a:rPr lang="en-US" smtClean="0"/>
              <a:t>2</a:t>
            </a:fld>
            <a:endParaRPr lang="en-US"/>
          </a:p>
        </p:txBody>
      </p:sp>
    </p:spTree>
    <p:extLst>
      <p:ext uri="{BB962C8B-B14F-4D97-AF65-F5344CB8AC3E}">
        <p14:creationId xmlns:p14="http://schemas.microsoft.com/office/powerpoint/2010/main" val="205541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750B9-BB77-8E1B-FAE1-33430FBF8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2E139-ED10-7A5B-7B06-97296316F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ADFB1-597F-67CA-12ED-64F931C190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249F45-2FA6-31E7-138C-41B402A04C33}"/>
              </a:ext>
            </a:extLst>
          </p:cNvPr>
          <p:cNvSpPr>
            <a:spLocks noGrp="1"/>
          </p:cNvSpPr>
          <p:nvPr>
            <p:ph type="sldNum" sz="quarter" idx="5"/>
          </p:nvPr>
        </p:nvSpPr>
        <p:spPr/>
        <p:txBody>
          <a:bodyPr/>
          <a:lstStyle/>
          <a:p>
            <a:fld id="{1817A13F-8437-4DDA-8BDB-7306F8F388C7}" type="slidenum">
              <a:rPr lang="en-US" smtClean="0"/>
              <a:t>30</a:t>
            </a:fld>
            <a:endParaRPr lang="en-US"/>
          </a:p>
        </p:txBody>
      </p:sp>
    </p:spTree>
    <p:extLst>
      <p:ext uri="{BB962C8B-B14F-4D97-AF65-F5344CB8AC3E}">
        <p14:creationId xmlns:p14="http://schemas.microsoft.com/office/powerpoint/2010/main" val="2708739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B226-4081-1286-5EE8-0FC05C914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51559-C6BD-BCE0-948F-638B9153A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F8460-7BD0-EE2A-1988-44B640CF9A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1A046-B2D0-59E1-338D-17A03BFD22FE}"/>
              </a:ext>
            </a:extLst>
          </p:cNvPr>
          <p:cNvSpPr>
            <a:spLocks noGrp="1"/>
          </p:cNvSpPr>
          <p:nvPr>
            <p:ph type="sldNum" sz="quarter" idx="5"/>
          </p:nvPr>
        </p:nvSpPr>
        <p:spPr/>
        <p:txBody>
          <a:bodyPr/>
          <a:lstStyle/>
          <a:p>
            <a:fld id="{1817A13F-8437-4DDA-8BDB-7306F8F388C7}" type="slidenum">
              <a:rPr lang="en-US" smtClean="0"/>
              <a:t>31</a:t>
            </a:fld>
            <a:endParaRPr lang="en-US"/>
          </a:p>
        </p:txBody>
      </p:sp>
    </p:spTree>
    <p:extLst>
      <p:ext uri="{BB962C8B-B14F-4D97-AF65-F5344CB8AC3E}">
        <p14:creationId xmlns:p14="http://schemas.microsoft.com/office/powerpoint/2010/main" val="139125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82B9-4EB2-11A5-39C7-9C5B890A4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20247-44AB-03DE-3CB1-589C6C3DB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268BB-31BE-DA8F-AC8A-9DE6FF4904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D77298-AA82-F4E0-737E-CEFF1D0D2275}"/>
              </a:ext>
            </a:extLst>
          </p:cNvPr>
          <p:cNvSpPr>
            <a:spLocks noGrp="1"/>
          </p:cNvSpPr>
          <p:nvPr>
            <p:ph type="sldNum" sz="quarter" idx="5"/>
          </p:nvPr>
        </p:nvSpPr>
        <p:spPr/>
        <p:txBody>
          <a:bodyPr/>
          <a:lstStyle/>
          <a:p>
            <a:fld id="{1817A13F-8437-4DDA-8BDB-7306F8F388C7}" type="slidenum">
              <a:rPr lang="en-US" smtClean="0"/>
              <a:t>3</a:t>
            </a:fld>
            <a:endParaRPr lang="en-US"/>
          </a:p>
        </p:txBody>
      </p:sp>
    </p:spTree>
    <p:extLst>
      <p:ext uri="{BB962C8B-B14F-4D97-AF65-F5344CB8AC3E}">
        <p14:creationId xmlns:p14="http://schemas.microsoft.com/office/powerpoint/2010/main" val="40812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4F22-281B-B8ED-942C-EC6BB440A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E6AAC-B602-D054-96BB-C26C9DB39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B4374-E02A-2864-5958-EAD4480809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C5392-773F-0823-E1A5-312FAE8DBE90}"/>
              </a:ext>
            </a:extLst>
          </p:cNvPr>
          <p:cNvSpPr>
            <a:spLocks noGrp="1"/>
          </p:cNvSpPr>
          <p:nvPr>
            <p:ph type="sldNum" sz="quarter" idx="5"/>
          </p:nvPr>
        </p:nvSpPr>
        <p:spPr/>
        <p:txBody>
          <a:bodyPr/>
          <a:lstStyle/>
          <a:p>
            <a:fld id="{1817A13F-8437-4DDA-8BDB-7306F8F388C7}" type="slidenum">
              <a:rPr lang="en-US" smtClean="0"/>
              <a:t>4</a:t>
            </a:fld>
            <a:endParaRPr lang="en-US"/>
          </a:p>
        </p:txBody>
      </p:sp>
    </p:spTree>
    <p:extLst>
      <p:ext uri="{BB962C8B-B14F-4D97-AF65-F5344CB8AC3E}">
        <p14:creationId xmlns:p14="http://schemas.microsoft.com/office/powerpoint/2010/main" val="81619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0C10-AE36-6729-EEA4-CB572F67C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43825-657D-5CC4-858D-A8C8774C80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2752A-3AC3-59D7-AE00-6AFFF17B35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84C8C9-5BBA-0068-D230-BA6B6DFF5625}"/>
              </a:ext>
            </a:extLst>
          </p:cNvPr>
          <p:cNvSpPr>
            <a:spLocks noGrp="1"/>
          </p:cNvSpPr>
          <p:nvPr>
            <p:ph type="sldNum" sz="quarter" idx="5"/>
          </p:nvPr>
        </p:nvSpPr>
        <p:spPr/>
        <p:txBody>
          <a:bodyPr/>
          <a:lstStyle/>
          <a:p>
            <a:fld id="{1817A13F-8437-4DDA-8BDB-7306F8F388C7}" type="slidenum">
              <a:rPr lang="en-US" smtClean="0"/>
              <a:t>5</a:t>
            </a:fld>
            <a:endParaRPr lang="en-US"/>
          </a:p>
        </p:txBody>
      </p:sp>
    </p:spTree>
    <p:extLst>
      <p:ext uri="{BB962C8B-B14F-4D97-AF65-F5344CB8AC3E}">
        <p14:creationId xmlns:p14="http://schemas.microsoft.com/office/powerpoint/2010/main" val="422537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108BC-C61F-46DF-C726-D0A874714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F26CA-0086-4028-F426-CC100A8B5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9D85B-6303-E4DA-DE77-F57ABB8D5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C3D88E-3176-363A-D3DC-2E51EBAEA29A}"/>
              </a:ext>
            </a:extLst>
          </p:cNvPr>
          <p:cNvSpPr>
            <a:spLocks noGrp="1"/>
          </p:cNvSpPr>
          <p:nvPr>
            <p:ph type="sldNum" sz="quarter" idx="5"/>
          </p:nvPr>
        </p:nvSpPr>
        <p:spPr/>
        <p:txBody>
          <a:bodyPr/>
          <a:lstStyle/>
          <a:p>
            <a:fld id="{1817A13F-8437-4DDA-8BDB-7306F8F388C7}" type="slidenum">
              <a:rPr lang="en-US" smtClean="0"/>
              <a:t>6</a:t>
            </a:fld>
            <a:endParaRPr lang="en-US"/>
          </a:p>
        </p:txBody>
      </p:sp>
    </p:spTree>
    <p:extLst>
      <p:ext uri="{BB962C8B-B14F-4D97-AF65-F5344CB8AC3E}">
        <p14:creationId xmlns:p14="http://schemas.microsoft.com/office/powerpoint/2010/main" val="63169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758FE-E64C-F2B7-609F-BAF15A909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1A8EF-CB1C-4DA0-6FE6-B4C980ECC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BF134-C7C8-4214-E92D-7AA2CBAE23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FE1757-B74F-30FF-46F1-996F94890F7C}"/>
              </a:ext>
            </a:extLst>
          </p:cNvPr>
          <p:cNvSpPr>
            <a:spLocks noGrp="1"/>
          </p:cNvSpPr>
          <p:nvPr>
            <p:ph type="sldNum" sz="quarter" idx="5"/>
          </p:nvPr>
        </p:nvSpPr>
        <p:spPr/>
        <p:txBody>
          <a:bodyPr/>
          <a:lstStyle/>
          <a:p>
            <a:fld id="{1817A13F-8437-4DDA-8BDB-7306F8F388C7}" type="slidenum">
              <a:rPr lang="en-US" smtClean="0"/>
              <a:t>7</a:t>
            </a:fld>
            <a:endParaRPr lang="en-US"/>
          </a:p>
        </p:txBody>
      </p:sp>
    </p:spTree>
    <p:extLst>
      <p:ext uri="{BB962C8B-B14F-4D97-AF65-F5344CB8AC3E}">
        <p14:creationId xmlns:p14="http://schemas.microsoft.com/office/powerpoint/2010/main" val="283800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B6FE-7FE3-7058-6CD1-3191FE7B8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65C07-CBFB-2344-2E6B-A25CC3860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B62A4-394A-C4F7-BC9B-44217CA6B9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342E49-2A9D-25AD-A7D0-EF340CFE3B66}"/>
              </a:ext>
            </a:extLst>
          </p:cNvPr>
          <p:cNvSpPr>
            <a:spLocks noGrp="1"/>
          </p:cNvSpPr>
          <p:nvPr>
            <p:ph type="sldNum" sz="quarter" idx="5"/>
          </p:nvPr>
        </p:nvSpPr>
        <p:spPr/>
        <p:txBody>
          <a:bodyPr/>
          <a:lstStyle/>
          <a:p>
            <a:fld id="{1817A13F-8437-4DDA-8BDB-7306F8F388C7}" type="slidenum">
              <a:rPr lang="en-US" smtClean="0"/>
              <a:t>8</a:t>
            </a:fld>
            <a:endParaRPr lang="en-US"/>
          </a:p>
        </p:txBody>
      </p:sp>
    </p:spTree>
    <p:extLst>
      <p:ext uri="{BB962C8B-B14F-4D97-AF65-F5344CB8AC3E}">
        <p14:creationId xmlns:p14="http://schemas.microsoft.com/office/powerpoint/2010/main" val="33539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4591B-A65B-C500-D382-39182164C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02469-771C-8493-AA95-49FBA0CE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3913C-710C-B8D2-6B2B-E5D8FF9697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E9FD75-8E44-A688-DB53-92411D7F6321}"/>
              </a:ext>
            </a:extLst>
          </p:cNvPr>
          <p:cNvSpPr>
            <a:spLocks noGrp="1"/>
          </p:cNvSpPr>
          <p:nvPr>
            <p:ph type="sldNum" sz="quarter" idx="5"/>
          </p:nvPr>
        </p:nvSpPr>
        <p:spPr/>
        <p:txBody>
          <a:bodyPr/>
          <a:lstStyle/>
          <a:p>
            <a:fld id="{1817A13F-8437-4DDA-8BDB-7306F8F388C7}" type="slidenum">
              <a:rPr lang="en-US" smtClean="0"/>
              <a:t>9</a:t>
            </a:fld>
            <a:endParaRPr lang="en-US"/>
          </a:p>
        </p:txBody>
      </p:sp>
    </p:spTree>
    <p:extLst>
      <p:ext uri="{BB962C8B-B14F-4D97-AF65-F5344CB8AC3E}">
        <p14:creationId xmlns:p14="http://schemas.microsoft.com/office/powerpoint/2010/main" val="288033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61E4-4320-D6CA-6250-4DACC0535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729BA-DFE2-22DB-4856-177D5EF03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E6E000-D327-6E06-087E-CFED62983C07}"/>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5" name="Footer Placeholder 4">
            <a:extLst>
              <a:ext uri="{FF2B5EF4-FFF2-40B4-BE49-F238E27FC236}">
                <a16:creationId xmlns:a16="http://schemas.microsoft.com/office/drawing/2014/main" id="{9A1F5D95-8F40-B86E-29C0-23177DBE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3F5C1-FDB9-A550-EC91-9E4201A8BA1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8664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484-A036-EAA9-876F-7F990BC254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86107-CFFF-E05B-4304-67FD99C226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731A0-09ED-642E-874D-4377D0ED9E6E}"/>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5" name="Footer Placeholder 4">
            <a:extLst>
              <a:ext uri="{FF2B5EF4-FFF2-40B4-BE49-F238E27FC236}">
                <a16:creationId xmlns:a16="http://schemas.microsoft.com/office/drawing/2014/main" id="{D7E92BC4-4E25-CA44-4B99-22B46EDA2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1A150-B653-FD3B-DE04-964653034FE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20483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1F21C-F89A-EBB6-4B15-63F0E69A43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D728A-DC33-07B9-375D-0B0ECBBA9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733C-29FD-28D4-4C3F-C8A2008227B4}"/>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5" name="Footer Placeholder 4">
            <a:extLst>
              <a:ext uri="{FF2B5EF4-FFF2-40B4-BE49-F238E27FC236}">
                <a16:creationId xmlns:a16="http://schemas.microsoft.com/office/drawing/2014/main" id="{7C172AD8-24EE-E23E-7342-4E0D4D20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C6FB7-DBE2-B3B8-9F14-2A1B319643B2}"/>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05334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6A8-0908-46B0-EA9E-FC382D395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19D34-A970-7692-4E7C-8FD368FC1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3D23-8BDE-C149-9383-E758E84CB4DE}"/>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5" name="Footer Placeholder 4">
            <a:extLst>
              <a:ext uri="{FF2B5EF4-FFF2-40B4-BE49-F238E27FC236}">
                <a16:creationId xmlns:a16="http://schemas.microsoft.com/office/drawing/2014/main" id="{9CB4E67C-EC89-9B73-3B85-236E287B0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AC151-C518-678F-079D-04FD5429D56B}"/>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288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B8F7-3AE6-B19C-86C5-E8D04BECA2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34A93-B728-5A40-7176-6F88A38140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60C99-7B2B-292C-648E-E5C394842650}"/>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5" name="Footer Placeholder 4">
            <a:extLst>
              <a:ext uri="{FF2B5EF4-FFF2-40B4-BE49-F238E27FC236}">
                <a16:creationId xmlns:a16="http://schemas.microsoft.com/office/drawing/2014/main" id="{0611EBCC-717C-5061-EA24-CDCB85DAF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4AF3D-71CB-A797-3189-4A428B58FB7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86814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0F8F-A81F-F83A-BE96-B5F1F62CB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50130-9D55-C30F-B7C4-498023529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43189-BFBE-07B2-D10B-EE12ECF29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91FED-1BBC-9C05-724B-32AA86AC764F}"/>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6" name="Footer Placeholder 5">
            <a:extLst>
              <a:ext uri="{FF2B5EF4-FFF2-40B4-BE49-F238E27FC236}">
                <a16:creationId xmlns:a16="http://schemas.microsoft.com/office/drawing/2014/main" id="{EE442FB0-3A59-1E46-ABF2-156056196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152E9-C832-C39A-8CC3-E0AF28ADF1C5}"/>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57736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38C1-3E5E-0D06-8A37-5B510D0AF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57C3E-06FC-DB1A-1400-7811500A1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C6E23-3080-26A3-BF72-7BEAF2D40B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A2B38-4D12-367E-9621-55D89A596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98EE7-6264-B2AB-8807-5B720044C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258F8-408F-D2E8-DB8D-BCFAC3440E64}"/>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8" name="Footer Placeholder 7">
            <a:extLst>
              <a:ext uri="{FF2B5EF4-FFF2-40B4-BE49-F238E27FC236}">
                <a16:creationId xmlns:a16="http://schemas.microsoft.com/office/drawing/2014/main" id="{616D1E74-FC49-D7A6-1478-E0117EFB90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9F68A8-9FDA-DD76-C492-3504574D0827}"/>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7338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E04A-FF48-B80C-835D-CECAB9391B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66739E-8BFA-15E4-5E4B-2F612C1317C6}"/>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4" name="Footer Placeholder 3">
            <a:extLst>
              <a:ext uri="{FF2B5EF4-FFF2-40B4-BE49-F238E27FC236}">
                <a16:creationId xmlns:a16="http://schemas.microsoft.com/office/drawing/2014/main" id="{1EAAB16C-A8D6-B99F-FB2C-4D7C94C73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3BA88-64C7-ED17-9554-61EA4A5DDD30}"/>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29662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B738E-0726-EAA2-716C-65FE973EAD7C}"/>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3" name="Footer Placeholder 2">
            <a:extLst>
              <a:ext uri="{FF2B5EF4-FFF2-40B4-BE49-F238E27FC236}">
                <a16:creationId xmlns:a16="http://schemas.microsoft.com/office/drawing/2014/main" id="{9DC1BE2F-9B76-827F-C7A0-126942632B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18956-CE27-3D03-A90C-42BF18B989D4}"/>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4374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38B7-877D-B325-7E28-2309E76A6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8FD12-64B9-76AE-71FC-AD8AD864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0F70-D084-60A4-DA6C-E15F79204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E1226-D022-4296-279A-0DF1187E974F}"/>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6" name="Footer Placeholder 5">
            <a:extLst>
              <a:ext uri="{FF2B5EF4-FFF2-40B4-BE49-F238E27FC236}">
                <a16:creationId xmlns:a16="http://schemas.microsoft.com/office/drawing/2014/main" id="{32982D5C-6655-ED82-B986-04D10F8E5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EA230-6B74-B6D5-528B-9985714B447C}"/>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159396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C101-4CD3-6331-044A-A98D9B370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36AEFB-2DCB-D241-3587-2CF8EBC4D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009FAB-C224-4FE6-108E-B77D62590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05AE8-1805-3B77-3D8C-D8F0C569777F}"/>
              </a:ext>
            </a:extLst>
          </p:cNvPr>
          <p:cNvSpPr>
            <a:spLocks noGrp="1"/>
          </p:cNvSpPr>
          <p:nvPr>
            <p:ph type="dt" sz="half" idx="10"/>
          </p:nvPr>
        </p:nvSpPr>
        <p:spPr/>
        <p:txBody>
          <a:bodyPr/>
          <a:lstStyle/>
          <a:p>
            <a:fld id="{3AB1C8FE-DF72-4F89-80B0-0B06DC0CCEC3}" type="datetimeFigureOut">
              <a:rPr lang="en-US" smtClean="0"/>
              <a:t>12/30/2024</a:t>
            </a:fld>
            <a:endParaRPr lang="en-US"/>
          </a:p>
        </p:txBody>
      </p:sp>
      <p:sp>
        <p:nvSpPr>
          <p:cNvPr id="6" name="Footer Placeholder 5">
            <a:extLst>
              <a:ext uri="{FF2B5EF4-FFF2-40B4-BE49-F238E27FC236}">
                <a16:creationId xmlns:a16="http://schemas.microsoft.com/office/drawing/2014/main" id="{EAD97886-8079-D49E-45A2-73CC1CC3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57471-05E0-6C31-9775-6DA82BDA01D8}"/>
              </a:ext>
            </a:extLst>
          </p:cNvPr>
          <p:cNvSpPr>
            <a:spLocks noGrp="1"/>
          </p:cNvSpPr>
          <p:nvPr>
            <p:ph type="sldNum" sz="quarter" idx="12"/>
          </p:nvPr>
        </p:nvSpPr>
        <p:spPr/>
        <p:txBody>
          <a:bodyPr/>
          <a:lstStyle/>
          <a:p>
            <a:fld id="{554AA6BB-BA43-481E-AB6F-518A88878259}" type="slidenum">
              <a:rPr lang="en-US" smtClean="0"/>
              <a:t>‹#›</a:t>
            </a:fld>
            <a:endParaRPr lang="en-US"/>
          </a:p>
        </p:txBody>
      </p:sp>
    </p:spTree>
    <p:extLst>
      <p:ext uri="{BB962C8B-B14F-4D97-AF65-F5344CB8AC3E}">
        <p14:creationId xmlns:p14="http://schemas.microsoft.com/office/powerpoint/2010/main" val="60564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EF2CC-0882-6F1E-8244-2D0FFDE50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98BCB6-0B78-F378-79ED-EC70AB9E9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12690-2904-0E66-FAFA-6F61C639E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B1C8FE-DF72-4F89-80B0-0B06DC0CCEC3}" type="datetimeFigureOut">
              <a:rPr lang="en-US" smtClean="0"/>
              <a:t>12/30/2024</a:t>
            </a:fld>
            <a:endParaRPr lang="en-US"/>
          </a:p>
        </p:txBody>
      </p:sp>
      <p:sp>
        <p:nvSpPr>
          <p:cNvPr id="5" name="Footer Placeholder 4">
            <a:extLst>
              <a:ext uri="{FF2B5EF4-FFF2-40B4-BE49-F238E27FC236}">
                <a16:creationId xmlns:a16="http://schemas.microsoft.com/office/drawing/2014/main" id="{50FD097D-89AA-4558-3657-222086E06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9B8913-4C56-90B5-C9AD-FD9CCF027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4AA6BB-BA43-481E-AB6F-518A88878259}" type="slidenum">
              <a:rPr lang="en-US" smtClean="0"/>
              <a:t>‹#›</a:t>
            </a:fld>
            <a:endParaRPr lang="en-US"/>
          </a:p>
        </p:txBody>
      </p:sp>
    </p:spTree>
    <p:extLst>
      <p:ext uri="{BB962C8B-B14F-4D97-AF65-F5344CB8AC3E}">
        <p14:creationId xmlns:p14="http://schemas.microsoft.com/office/powerpoint/2010/main" val="182163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2.jpg"/><Relationship Id="rId3" Type="http://schemas.openxmlformats.org/officeDocument/2006/relationships/customXml" Target="../ink/ink57.xml"/><Relationship Id="rId7" Type="http://schemas.openxmlformats.org/officeDocument/2006/relationships/customXml" Target="../ink/ink59.xml"/><Relationship Id="rId12" Type="http://schemas.openxmlformats.org/officeDocument/2006/relationships/customXml" Target="../ink/ink6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63.xml"/><Relationship Id="rId5" Type="http://schemas.openxmlformats.org/officeDocument/2006/relationships/customXml" Target="../ink/ink58.xml"/><Relationship Id="rId10" Type="http://schemas.openxmlformats.org/officeDocument/2006/relationships/customXml" Target="../ink/ink62.xml"/><Relationship Id="rId4" Type="http://schemas.openxmlformats.org/officeDocument/2006/relationships/image" Target="../media/image1.png"/><Relationship Id="rId9" Type="http://schemas.openxmlformats.org/officeDocument/2006/relationships/customXml" Target="../ink/ink61.xml"/></Relationships>
</file>

<file path=ppt/slides/_rels/slide21.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2.jpg"/><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customXml" Target="../ink/ink7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71.xml"/><Relationship Id="rId5" Type="http://schemas.openxmlformats.org/officeDocument/2006/relationships/customXml" Target="../ink/ink66.xml"/><Relationship Id="rId10" Type="http://schemas.openxmlformats.org/officeDocument/2006/relationships/customXml" Target="../ink/ink70.xml"/><Relationship Id="rId4" Type="http://schemas.openxmlformats.org/officeDocument/2006/relationships/image" Target="../media/image1.png"/><Relationship Id="rId9" Type="http://schemas.openxmlformats.org/officeDocument/2006/relationships/customXml" Target="../ink/ink69.xml"/></Relationships>
</file>

<file path=ppt/slides/_rels/slide22.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2.jpg"/><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customXml" Target="../ink/ink8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79.xml"/><Relationship Id="rId5" Type="http://schemas.openxmlformats.org/officeDocument/2006/relationships/customXml" Target="../ink/ink74.xml"/><Relationship Id="rId10" Type="http://schemas.openxmlformats.org/officeDocument/2006/relationships/customXml" Target="../ink/ink78.xml"/><Relationship Id="rId4" Type="http://schemas.openxmlformats.org/officeDocument/2006/relationships/image" Target="../media/image10.png"/><Relationship Id="rId9" Type="http://schemas.openxmlformats.org/officeDocument/2006/relationships/customXml" Target="../ink/ink77.xml"/></Relationships>
</file>

<file path=ppt/slides/_rels/slide23.xml.rels><?xml version="1.0" encoding="UTF-8" standalone="yes"?>
<Relationships xmlns="http://schemas.openxmlformats.org/package/2006/relationships"><Relationship Id="rId8" Type="http://schemas.openxmlformats.org/officeDocument/2006/relationships/customXml" Target="../ink/ink84.xml"/><Relationship Id="rId3" Type="http://schemas.openxmlformats.org/officeDocument/2006/relationships/customXml" Target="../ink/ink81.xml"/><Relationship Id="rId7" Type="http://schemas.openxmlformats.org/officeDocument/2006/relationships/customXml" Target="../ink/ink83.xml"/><Relationship Id="rId12" Type="http://schemas.openxmlformats.org/officeDocument/2006/relationships/customXml" Target="../ink/ink8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87.xml"/><Relationship Id="rId5" Type="http://schemas.openxmlformats.org/officeDocument/2006/relationships/customXml" Target="../ink/ink82.xml"/><Relationship Id="rId10" Type="http://schemas.openxmlformats.org/officeDocument/2006/relationships/customXml" Target="../ink/ink86.xml"/><Relationship Id="rId4" Type="http://schemas.openxmlformats.org/officeDocument/2006/relationships/image" Target="../media/image1.png"/><Relationship Id="rId9" Type="http://schemas.openxmlformats.org/officeDocument/2006/relationships/customXml" Target="../ink/ink85.xml"/></Relationships>
</file>

<file path=ppt/slides/_rels/slide24.xml.rels><?xml version="1.0" encoding="UTF-8" standalone="yes"?>
<Relationships xmlns="http://schemas.openxmlformats.org/package/2006/relationships"><Relationship Id="rId8" Type="http://schemas.openxmlformats.org/officeDocument/2006/relationships/customXml" Target="../ink/ink92.xml"/><Relationship Id="rId3" Type="http://schemas.openxmlformats.org/officeDocument/2006/relationships/customXml" Target="../ink/ink89.xml"/><Relationship Id="rId7" Type="http://schemas.openxmlformats.org/officeDocument/2006/relationships/customXml" Target="../ink/ink91.xml"/><Relationship Id="rId12" Type="http://schemas.openxmlformats.org/officeDocument/2006/relationships/customXml" Target="../ink/ink9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95.xml"/><Relationship Id="rId5" Type="http://schemas.openxmlformats.org/officeDocument/2006/relationships/customXml" Target="../ink/ink90.xml"/><Relationship Id="rId10" Type="http://schemas.openxmlformats.org/officeDocument/2006/relationships/customXml" Target="../ink/ink94.xml"/><Relationship Id="rId4" Type="http://schemas.openxmlformats.org/officeDocument/2006/relationships/image" Target="../media/image1.png"/><Relationship Id="rId9" Type="http://schemas.openxmlformats.org/officeDocument/2006/relationships/customXml" Target="../ink/ink93.xml"/></Relationships>
</file>

<file path=ppt/slides/_rels/slide25.xml.rels><?xml version="1.0" encoding="UTF-8" standalone="yes"?>
<Relationships xmlns="http://schemas.openxmlformats.org/package/2006/relationships"><Relationship Id="rId8" Type="http://schemas.openxmlformats.org/officeDocument/2006/relationships/customXml" Target="../ink/ink100.xml"/><Relationship Id="rId3" Type="http://schemas.openxmlformats.org/officeDocument/2006/relationships/customXml" Target="../ink/ink97.xml"/><Relationship Id="rId7" Type="http://schemas.openxmlformats.org/officeDocument/2006/relationships/customXml" Target="../ink/ink99.xml"/><Relationship Id="rId12" Type="http://schemas.openxmlformats.org/officeDocument/2006/relationships/customXml" Target="../ink/ink10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03.xml"/><Relationship Id="rId5" Type="http://schemas.openxmlformats.org/officeDocument/2006/relationships/customXml" Target="../ink/ink98.xml"/><Relationship Id="rId10" Type="http://schemas.openxmlformats.org/officeDocument/2006/relationships/customXml" Target="../ink/ink102.xml"/><Relationship Id="rId4" Type="http://schemas.openxmlformats.org/officeDocument/2006/relationships/image" Target="../media/image10.png"/><Relationship Id="rId9" Type="http://schemas.openxmlformats.org/officeDocument/2006/relationships/customXml" Target="../ink/ink101.xml"/></Relationships>
</file>

<file path=ppt/slides/_rels/slide26.xml.rels><?xml version="1.0" encoding="UTF-8" standalone="yes"?>
<Relationships xmlns="http://schemas.openxmlformats.org/package/2006/relationships"><Relationship Id="rId8" Type="http://schemas.openxmlformats.org/officeDocument/2006/relationships/customXml" Target="../ink/ink108.xml"/><Relationship Id="rId3" Type="http://schemas.openxmlformats.org/officeDocument/2006/relationships/customXml" Target="../ink/ink105.xml"/><Relationship Id="rId7" Type="http://schemas.openxmlformats.org/officeDocument/2006/relationships/customXml" Target="../ink/ink107.xml"/><Relationship Id="rId12" Type="http://schemas.openxmlformats.org/officeDocument/2006/relationships/customXml" Target="../ink/ink1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11.xml"/><Relationship Id="rId5" Type="http://schemas.openxmlformats.org/officeDocument/2006/relationships/customXml" Target="../ink/ink106.xml"/><Relationship Id="rId10" Type="http://schemas.openxmlformats.org/officeDocument/2006/relationships/customXml" Target="../ink/ink110.xml"/><Relationship Id="rId4" Type="http://schemas.openxmlformats.org/officeDocument/2006/relationships/image" Target="../media/image10.png"/><Relationship Id="rId9" Type="http://schemas.openxmlformats.org/officeDocument/2006/relationships/customXml" Target="../ink/ink109.xml"/></Relationships>
</file>

<file path=ppt/slides/_rels/slide27.xml.rels><?xml version="1.0" encoding="UTF-8" standalone="yes"?>
<Relationships xmlns="http://schemas.openxmlformats.org/package/2006/relationships"><Relationship Id="rId8" Type="http://schemas.openxmlformats.org/officeDocument/2006/relationships/customXml" Target="../ink/ink116.xml"/><Relationship Id="rId3" Type="http://schemas.openxmlformats.org/officeDocument/2006/relationships/customXml" Target="../ink/ink113.xml"/><Relationship Id="rId7" Type="http://schemas.openxmlformats.org/officeDocument/2006/relationships/customXml" Target="../ink/ink115.xml"/><Relationship Id="rId12" Type="http://schemas.openxmlformats.org/officeDocument/2006/relationships/customXml" Target="../ink/ink12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19.xml"/><Relationship Id="rId5" Type="http://schemas.openxmlformats.org/officeDocument/2006/relationships/customXml" Target="../ink/ink114.xml"/><Relationship Id="rId10" Type="http://schemas.openxmlformats.org/officeDocument/2006/relationships/customXml" Target="../ink/ink118.xml"/><Relationship Id="rId4" Type="http://schemas.openxmlformats.org/officeDocument/2006/relationships/image" Target="../media/image10.png"/><Relationship Id="rId9" Type="http://schemas.openxmlformats.org/officeDocument/2006/relationships/customXml" Target="../ink/ink117.xml"/></Relationships>
</file>

<file path=ppt/slides/_rels/slide28.xml.rels><?xml version="1.0" encoding="UTF-8" standalone="yes"?>
<Relationships xmlns="http://schemas.openxmlformats.org/package/2006/relationships"><Relationship Id="rId8" Type="http://schemas.openxmlformats.org/officeDocument/2006/relationships/customXml" Target="../ink/ink124.xml"/><Relationship Id="rId3" Type="http://schemas.openxmlformats.org/officeDocument/2006/relationships/customXml" Target="../ink/ink121.xml"/><Relationship Id="rId7" Type="http://schemas.openxmlformats.org/officeDocument/2006/relationships/customXml" Target="../ink/ink123.xml"/><Relationship Id="rId12" Type="http://schemas.openxmlformats.org/officeDocument/2006/relationships/customXml" Target="../ink/ink12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27.xml"/><Relationship Id="rId5" Type="http://schemas.openxmlformats.org/officeDocument/2006/relationships/customXml" Target="../ink/ink122.xml"/><Relationship Id="rId10" Type="http://schemas.openxmlformats.org/officeDocument/2006/relationships/customXml" Target="../ink/ink126.xml"/><Relationship Id="rId4" Type="http://schemas.openxmlformats.org/officeDocument/2006/relationships/image" Target="../media/image10.png"/><Relationship Id="rId9" Type="http://schemas.openxmlformats.org/officeDocument/2006/relationships/customXml" Target="../ink/ink125.xml"/></Relationships>
</file>

<file path=ppt/slides/_rels/slide29.xml.rels><?xml version="1.0" encoding="UTF-8" standalone="yes"?>
<Relationships xmlns="http://schemas.openxmlformats.org/package/2006/relationships"><Relationship Id="rId8" Type="http://schemas.openxmlformats.org/officeDocument/2006/relationships/customXml" Target="../ink/ink132.xml"/><Relationship Id="rId3" Type="http://schemas.openxmlformats.org/officeDocument/2006/relationships/customXml" Target="../ink/ink129.xml"/><Relationship Id="rId7" Type="http://schemas.openxmlformats.org/officeDocument/2006/relationships/customXml" Target="../ink/ink131.xml"/><Relationship Id="rId12" Type="http://schemas.openxmlformats.org/officeDocument/2006/relationships/customXml" Target="../ink/ink13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35.xml"/><Relationship Id="rId5" Type="http://schemas.openxmlformats.org/officeDocument/2006/relationships/customXml" Target="../ink/ink130.xml"/><Relationship Id="rId10" Type="http://schemas.openxmlformats.org/officeDocument/2006/relationships/customXml" Target="../ink/ink134.xml"/><Relationship Id="rId4" Type="http://schemas.openxmlformats.org/officeDocument/2006/relationships/image" Target="../media/image10.png"/><Relationship Id="rId9" Type="http://schemas.openxmlformats.org/officeDocument/2006/relationships/customXml" Target="../ink/ink133.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7.xml"/><Relationship Id="rId5" Type="http://schemas.openxmlformats.org/officeDocument/2006/relationships/customXml" Target="../ink/ink2.xml"/><Relationship Id="rId10" Type="http://schemas.openxmlformats.org/officeDocument/2006/relationships/customXml" Target="../ink/ink6.xml"/><Relationship Id="rId4" Type="http://schemas.openxmlformats.org/officeDocument/2006/relationships/image" Target="../media/image1.png"/><Relationship Id="rId9" Type="http://schemas.openxmlformats.org/officeDocument/2006/relationships/customXml" Target="../ink/ink5.xml"/></Relationships>
</file>

<file path=ppt/slides/_rels/slide30.xml.rels><?xml version="1.0" encoding="UTF-8" standalone="yes"?>
<Relationships xmlns="http://schemas.openxmlformats.org/package/2006/relationships"><Relationship Id="rId8" Type="http://schemas.openxmlformats.org/officeDocument/2006/relationships/customXml" Target="../ink/ink140.xml"/><Relationship Id="rId3" Type="http://schemas.openxmlformats.org/officeDocument/2006/relationships/customXml" Target="../ink/ink137.xml"/><Relationship Id="rId7" Type="http://schemas.openxmlformats.org/officeDocument/2006/relationships/customXml" Target="../ink/ink139.xml"/><Relationship Id="rId12" Type="http://schemas.openxmlformats.org/officeDocument/2006/relationships/customXml" Target="../ink/ink14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43.xml"/><Relationship Id="rId5" Type="http://schemas.openxmlformats.org/officeDocument/2006/relationships/customXml" Target="../ink/ink138.xml"/><Relationship Id="rId10" Type="http://schemas.openxmlformats.org/officeDocument/2006/relationships/customXml" Target="../ink/ink142.xml"/><Relationship Id="rId4" Type="http://schemas.openxmlformats.org/officeDocument/2006/relationships/image" Target="../media/image10.png"/><Relationship Id="rId9" Type="http://schemas.openxmlformats.org/officeDocument/2006/relationships/customXml" Target="../ink/ink141.xml"/></Relationships>
</file>

<file path=ppt/slides/_rels/slide31.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2.jpg"/><Relationship Id="rId3" Type="http://schemas.openxmlformats.org/officeDocument/2006/relationships/customXml" Target="../ink/ink145.xml"/><Relationship Id="rId7" Type="http://schemas.openxmlformats.org/officeDocument/2006/relationships/customXml" Target="../ink/ink147.xml"/><Relationship Id="rId12" Type="http://schemas.openxmlformats.org/officeDocument/2006/relationships/customXml" Target="../ink/ink15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151.xml"/><Relationship Id="rId5" Type="http://schemas.openxmlformats.org/officeDocument/2006/relationships/customXml" Target="../ink/ink146.xml"/><Relationship Id="rId10" Type="http://schemas.openxmlformats.org/officeDocument/2006/relationships/customXml" Target="../ink/ink150.xml"/><Relationship Id="rId4" Type="http://schemas.openxmlformats.org/officeDocument/2006/relationships/image" Target="../media/image10.png"/><Relationship Id="rId9" Type="http://schemas.openxmlformats.org/officeDocument/2006/relationships/customXml" Target="../ink/ink149.xml"/></Relationships>
</file>

<file path=ppt/slides/_rels/slide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customXml" Target="../ink/ink1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15.xml"/><Relationship Id="rId5" Type="http://schemas.openxmlformats.org/officeDocument/2006/relationships/customXml" Target="../ink/ink10.xml"/><Relationship Id="rId10" Type="http://schemas.openxmlformats.org/officeDocument/2006/relationships/customXml" Target="../ink/ink14.xml"/><Relationship Id="rId4" Type="http://schemas.openxmlformats.org/officeDocument/2006/relationships/image" Target="../media/image1.png"/><Relationship Id="rId9" Type="http://schemas.openxmlformats.org/officeDocument/2006/relationships/customXml" Target="../ink/ink13.xml"/></Relationships>
</file>

<file path=ppt/slides/_rels/slide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customXml" Target="../ink/ink2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23.xml"/><Relationship Id="rId5" Type="http://schemas.openxmlformats.org/officeDocument/2006/relationships/customXml" Target="../ink/ink18.xml"/><Relationship Id="rId10" Type="http://schemas.openxmlformats.org/officeDocument/2006/relationships/customXml" Target="../ink/ink22.xml"/><Relationship Id="rId4" Type="http://schemas.openxmlformats.org/officeDocument/2006/relationships/image" Target="../media/image1.png"/><Relationship Id="rId9" Type="http://schemas.openxmlformats.org/officeDocument/2006/relationships/customXml" Target="../ink/ink21.xml"/></Relationships>
</file>

<file path=ppt/slides/_rels/slide6.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customXml" Target="../ink/ink3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31.xml"/><Relationship Id="rId5" Type="http://schemas.openxmlformats.org/officeDocument/2006/relationships/customXml" Target="../ink/ink26.xml"/><Relationship Id="rId10" Type="http://schemas.openxmlformats.org/officeDocument/2006/relationships/customXml" Target="../ink/ink30.xml"/><Relationship Id="rId4" Type="http://schemas.openxmlformats.org/officeDocument/2006/relationships/image" Target="../media/image1.png"/><Relationship Id="rId9" Type="http://schemas.openxmlformats.org/officeDocument/2006/relationships/customXml" Target="../ink/ink29.xml"/></Relationships>
</file>

<file path=ppt/slides/_rels/slide7.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customXml" Target="../ink/ink33.xml"/><Relationship Id="rId7" Type="http://schemas.openxmlformats.org/officeDocument/2006/relationships/customXml" Target="../ink/ink35.xml"/><Relationship Id="rId12" Type="http://schemas.openxmlformats.org/officeDocument/2006/relationships/customXml" Target="../ink/ink4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39.xml"/><Relationship Id="rId5" Type="http://schemas.openxmlformats.org/officeDocument/2006/relationships/customXml" Target="../ink/ink34.xml"/><Relationship Id="rId10" Type="http://schemas.openxmlformats.org/officeDocument/2006/relationships/customXml" Target="../ink/ink38.xml"/><Relationship Id="rId4" Type="http://schemas.openxmlformats.org/officeDocument/2006/relationships/image" Target="../media/image1.png"/><Relationship Id="rId9" Type="http://schemas.openxmlformats.org/officeDocument/2006/relationships/customXml" Target="../ink/ink37.xml"/></Relationships>
</file>

<file path=ppt/slides/_rels/slide8.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customXml" Target="../ink/ink41.xml"/><Relationship Id="rId7" Type="http://schemas.openxmlformats.org/officeDocument/2006/relationships/customXml" Target="../ink/ink43.xml"/><Relationship Id="rId12" Type="http://schemas.openxmlformats.org/officeDocument/2006/relationships/customXml" Target="../ink/ink4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customXml" Target="../ink/ink47.xml"/><Relationship Id="rId5" Type="http://schemas.openxmlformats.org/officeDocument/2006/relationships/customXml" Target="../ink/ink42.xml"/><Relationship Id="rId10" Type="http://schemas.openxmlformats.org/officeDocument/2006/relationships/customXml" Target="../ink/ink46.xml"/><Relationship Id="rId4" Type="http://schemas.openxmlformats.org/officeDocument/2006/relationships/image" Target="../media/image10.png"/><Relationship Id="rId9" Type="http://schemas.openxmlformats.org/officeDocument/2006/relationships/customXml" Target="../ink/ink45.xml"/></Relationships>
</file>

<file path=ppt/slides/_rels/slide9.xml.rels><?xml version="1.0" encoding="UTF-8" standalone="yes"?>
<Relationships xmlns="http://schemas.openxmlformats.org/package/2006/relationships"><Relationship Id="rId8" Type="http://schemas.openxmlformats.org/officeDocument/2006/relationships/customXml" Target="../ink/ink52.xml"/><Relationship Id="rId3" Type="http://schemas.openxmlformats.org/officeDocument/2006/relationships/customXml" Target="../ink/ink49.xml"/><Relationship Id="rId7" Type="http://schemas.openxmlformats.org/officeDocument/2006/relationships/customXml" Target="../ink/ink51.xml"/><Relationship Id="rId12" Type="http://schemas.openxmlformats.org/officeDocument/2006/relationships/customXml" Target="../ink/ink5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customXml" Target="../ink/ink55.xml"/><Relationship Id="rId5" Type="http://schemas.openxmlformats.org/officeDocument/2006/relationships/customXml" Target="../ink/ink50.xml"/><Relationship Id="rId10" Type="http://schemas.openxmlformats.org/officeDocument/2006/relationships/customXml" Target="../ink/ink54.xml"/><Relationship Id="rId4" Type="http://schemas.openxmlformats.org/officeDocument/2006/relationships/image" Target="../media/image1.png"/><Relationship Id="rId9" Type="http://schemas.openxmlformats.org/officeDocument/2006/relationships/customXml" Target="../ink/ink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C04D2A-72F1-6A7E-02E8-6B398106D1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0E9389-598B-C05B-F142-C0F8E23C8065}"/>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3" name="Picture 2" descr="A close-up of hands touching each other&#10;&#10;Description automatically generated">
            <a:extLst>
              <a:ext uri="{FF2B5EF4-FFF2-40B4-BE49-F238E27FC236}">
                <a16:creationId xmlns:a16="http://schemas.microsoft.com/office/drawing/2014/main" id="{1518635E-49BE-00B9-EF61-94108FF9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55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8B28-9D0C-5B0B-BB4A-0CAD3F23D9EE}"/>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2E69E2F6-F8F1-5E98-9BF4-88D37559119E}"/>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0016E48F-41F0-C57C-08D0-1BD2BA322655}"/>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1233A744-2E7F-B743-CC49-A1EB796F24E7}"/>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CA45B007-6052-6CA3-992E-6DDC92D34C63}"/>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99F64837-3EFE-7E00-B3D1-DDAFC40ECBDE}"/>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CE099468-95C0-CE06-72AD-7DC6909877B1}"/>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D046BBAC-43C6-F79E-D145-3FF3A4DF22EC}"/>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85FE9F02-8989-3923-68C4-0DFFB11158F8}"/>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C02D94CA-5D1F-8368-98E2-720A9257D12E}"/>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5EAC5DBA-8F67-EC44-F902-8691C559D8C6}"/>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47D662D0-F7C6-ED9E-899C-C5BE70BF0F84}"/>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5B728A3D-8FE9-1333-16F1-EA05FDB3B332}"/>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FB9973D1-1A59-97FF-DF32-81DD50CE7932}"/>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3678A1F1-D6B8-880C-E795-DD7A9E441E25}"/>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1DC3F45E-83F5-A5A2-4EDF-2425A43A91E1}"/>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4DE701FF-B1A0-A7BB-946F-A1681A7DDF9A}"/>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C5869541-82F1-5718-9F2A-FBAC5C8327F4}"/>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B7DB01B2-8801-EA3B-60ED-A92072688E85}"/>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1EEFBF38-D745-C5BD-B263-B3A5D4A20ABD}"/>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931B1512-7C8A-2B2F-A8F0-F91E433F4907}"/>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DE1767A8-066C-1F47-796E-FB6CD6653F88}"/>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A1E7BE83-2FF6-9F4F-B9AB-A1021E406D76}"/>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E3B96F7C-0EC7-CCA4-C904-5D55F5767843}"/>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C8A4AEF3-BF7F-D75C-7415-AD9DA93A06A5}"/>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BB246934-F372-BD2C-DF7B-BEC5377719C1}"/>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4972E981-6DAB-C2CA-554F-3BAB8FEDC20C}"/>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03AFB300-8326-7439-9496-692EAC6B5C28}"/>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6541EA91-60C8-3B87-2B85-54FA43DEF727}"/>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229C6889-C6E9-81DB-DBF1-8B2B4EED6806}"/>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081EA126-DCD3-E5AD-5CDF-AD180E6D22CF}"/>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A3E09950-F20A-5733-DF21-67E4725FEC31}"/>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061A450B-9F2C-3371-54AD-B23366D072A4}"/>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39F54313-6A8A-6074-30A9-11FF98F32993}"/>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6DE10AC4-13C7-6EE8-3821-0DEC82F8B917}"/>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1C1A6874-953B-C84F-D1D5-70BEFE677E56}"/>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471CEBAD-7FE5-DA2D-6D15-5F7EEFA3FA96}"/>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51C309A6-6B4C-BFB1-9922-9D5865123BF8}"/>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4DFEB60D-3E80-BE40-8032-479BCF4EBD8E}"/>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33EDDB0E-5EF1-C670-63BE-394AAF1A4135}"/>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C284400D-99D6-00A6-055F-2A2B9FD65910}"/>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E8D2CED6-56D6-CD5D-AB90-C16415BD7276}"/>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4B31EB13-671D-36B1-3622-DB61CD641829}"/>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E89D3E32-4CD6-FC8B-D38E-88A494C9C0E3}"/>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5" name="TextBox 52">
            <a:extLst>
              <a:ext uri="{FF2B5EF4-FFF2-40B4-BE49-F238E27FC236}">
                <a16:creationId xmlns:a16="http://schemas.microsoft.com/office/drawing/2014/main" id="{EF1E8F85-1DF8-4705-24A4-E79CD6AAD882}"/>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8846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3519C-7B93-16FC-A3A9-684D8997C776}"/>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6BFFE2E6-3E57-4E78-5F9B-08FF791649EF}"/>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87DBC9D7-0B0E-9FDE-7745-77B0AB0ECFB8}"/>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8B46835A-A5E9-E5B3-6214-8AE28119F9B5}"/>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0010B0A9-B9EB-AFB7-A76F-CB1CA5EAF259}"/>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52BB5FD3-7879-1118-DA7C-A3826F2AC92B}"/>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EF0728FD-560E-351E-7513-26402095AFF3}"/>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3C14EFD3-A3CE-7008-72EC-675DBF536946}"/>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27E2E6B4-9AC7-5162-5AF6-7D593A8CE38E}"/>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7C4F15BC-BEE7-68F4-1D17-E88AD18D0D2B}"/>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FBF713B1-D560-924D-29AC-80B484AA0DFB}"/>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2CD11590-2A84-7F2F-D751-44AF54580DC8}"/>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F5BDAC4C-E2C5-4D34-B500-49507CEAEC57}"/>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DB3A1E66-8F9F-43EA-0C03-B1D89E3C9AD6}"/>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6FE6B6B3-6B78-96D1-6D41-A25A36A507C9}"/>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B2A8ED2F-326C-2A5A-5421-E4669597C2EE}"/>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0E4F5DE3-D34C-4EF8-8D0E-4B240816585A}"/>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FD260693-6B0A-D7D4-F86A-9E841E9BE1B0}"/>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5FB578E0-5902-56BD-5331-CD05B5F93D64}"/>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96BA6527-0C6A-8B03-5223-572BC82EAB83}"/>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8CB100A0-AC20-3C70-E744-A7576FDE6812}"/>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C14321B9-4C6B-7D85-23E2-D6FCA71A23D6}"/>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32776D22-AB15-6D0A-419F-ACE705733EE2}"/>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EFC8F2DE-799B-8EAD-876F-1AA0C470A1FC}"/>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183F692A-D526-2D0E-D834-E737C84A3271}"/>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A0A6F258-B76E-9978-42CA-FBF0060E6109}"/>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53CC7802-520A-AA51-1B3D-6548008844E4}"/>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9649926C-4742-0E3B-8E12-4DE75A39D44A}"/>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572B4195-625C-434F-EE9A-E7EADF6845D0}"/>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D6375D9E-EB46-0825-E5A3-CB0EEE1968F7}"/>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B7D834D-7B7B-AEC1-5478-214395820C0C}"/>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876D8051-9A20-FE84-CD91-6E19F06F4ACA}"/>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718D89EE-8822-A089-36FC-12F2667239DF}"/>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6C2507AB-FD62-DC6E-52BF-D04CCFFA4810}"/>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12956B74-311F-9241-254F-B5161BEF730D}"/>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451BCAF9-DB91-58DC-A36E-B9E9E72641C3}"/>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39719565-B088-03D4-EB2D-977A97742B8A}"/>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283C70AF-9080-EF12-F68D-DA85C63089A8}"/>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5EB8B7DA-8393-FF58-89A6-40AC028E5C68}"/>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691BC5D1-52FD-BFAD-0FF4-0AB55F2723AD}"/>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95A2D56E-2E8A-399E-6D6A-A6BCF8CDD36C}"/>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0A5C4C77-C990-727E-AF5D-1FA1C6EFA3AB}"/>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E63B61A7-7E37-650B-DFEF-2473E4CFF314}"/>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69E0B18F-B404-186A-1B3E-A3A7F719D9E7}"/>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3" name="TextBox 50">
            <a:extLst>
              <a:ext uri="{FF2B5EF4-FFF2-40B4-BE49-F238E27FC236}">
                <a16:creationId xmlns:a16="http://schemas.microsoft.com/office/drawing/2014/main" id="{F26EA9D4-B150-CA29-E653-8E2B2C3A2919}"/>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5" name="TextBox 52">
            <a:extLst>
              <a:ext uri="{FF2B5EF4-FFF2-40B4-BE49-F238E27FC236}">
                <a16:creationId xmlns:a16="http://schemas.microsoft.com/office/drawing/2014/main" id="{98C3C0FC-54CD-9E9D-38CC-2413756F3766}"/>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750933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1AFF-D346-4D62-3532-B0784FCC64E2}"/>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B302A2D0-E618-9113-053A-D0235771D574}"/>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AA721DC1-3E79-DAB6-7603-C2BBF1E678C7}"/>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2394CFF3-E497-F275-52E4-4CB46738607B}"/>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3CA7C427-B2D1-EE36-7336-AB40D94A16A2}"/>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5A0A1140-7A69-62B0-EDAC-413E10C08097}"/>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A6A0D14A-30F7-B444-4BC5-35A054B418CE}"/>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CF70415F-6DED-3695-2D72-3FE5F8FD06B2}"/>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C8333435-09C8-5AC8-331E-A9056ACF232D}"/>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48764F03-D0A7-2F49-42F4-7B4CE60C8C8E}"/>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48D8C898-4D30-94D4-9A55-0CA0E4425009}"/>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7D28420E-16CE-DB5A-882E-ACCDD3E8FA3D}"/>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DD0B3ACF-4D9F-2AFE-8AE5-93C2602FA9F7}"/>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530C41F3-FD99-1A96-B99B-C8BCBA4A9626}"/>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27B322F5-EA8D-E6EB-7F90-F05549CE7F6E}"/>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957F8FBC-7A28-DDD4-0ED3-0CBE44259071}"/>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FE080C97-AA47-763E-CB98-FE1BCC1CBFAF}"/>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508615A8-9E11-2295-3B18-2B4EE63DED75}"/>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436B1190-CFB2-02B2-0C26-16D43BF742EB}"/>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EED47972-BDEC-C476-2E4A-29B62C61DF89}"/>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ACE05626-E53A-CD2E-5616-404003272156}"/>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F2D305E7-47B8-D076-4C40-56AC0007ED80}"/>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62060346-5F63-6382-8660-0EF8F86A1E8C}"/>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934B7E05-8736-0E84-1F26-8AB705B4D31D}"/>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59FA83BB-DD92-3E7C-A475-3064D353ABCF}"/>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63383A92-5680-24B1-327C-401F76CAB643}"/>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BD12E9B8-9929-DDB6-B8CE-59C89903BDBB}"/>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19C5B482-8FB8-F69C-48C7-49AF175E3EB7}"/>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A3463A87-FF65-B81D-4D44-50A7DC622978}"/>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045103A0-2D39-7D2E-E9E6-49A7262D9168}"/>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5BCD0FDF-B34A-F73F-CD07-93FE5A5444B7}"/>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230EDC4-B9DC-0413-60C5-F153D8D4D761}"/>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B6362B7B-2789-19C1-12C4-E7E3C5EB2FDD}"/>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5AB2BF41-2DD8-B00B-C596-CADFEB3155D0}"/>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0FAF6E9E-6562-63DC-BE7F-565A33D3A3B8}"/>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5EA3DA1E-D97C-FF8F-1444-0BC038865ED8}"/>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844C0508-810E-E455-C5CA-EFAD19BFCCBE}"/>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231A6F2C-1E5C-CCAE-FDD6-D80DA43D4CEB}"/>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B9D081A0-5624-F5C4-A9B4-A0E1ECEF325F}"/>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FC76E482-4CD5-350D-B291-1BE027C4D620}"/>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C6ADE5F4-B0DC-86B6-F428-E3866AC74E86}"/>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F53D199C-F947-298D-4B1E-E52FDBB05250}"/>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A4DAE053-7864-CEE6-3413-411CC4C664E8}"/>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E4AF85FD-66C6-7733-874C-47C090061BFB}"/>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3F6CAB54-325E-3134-2A98-68B48D0598ED}"/>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3" name="TextBox 50">
            <a:extLst>
              <a:ext uri="{FF2B5EF4-FFF2-40B4-BE49-F238E27FC236}">
                <a16:creationId xmlns:a16="http://schemas.microsoft.com/office/drawing/2014/main" id="{5D340918-5B29-F464-19D9-8B700C3023E7}"/>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0C12DCC3-993A-0E54-3FD3-DE27B55C1904}"/>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7D015CEF-137A-BB46-7D04-6206432FF95C}"/>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403993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32DF6-6009-CE63-EB5F-02D6825D2971}"/>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BEBC63A2-7C89-F262-49F5-15710DC121B2}"/>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489F161E-5F6B-3E7A-A02D-AD899311A314}"/>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D07089DE-C25B-6E8B-A8AF-A1C950EE26DD}"/>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0081068F-4875-87C9-24F5-5D41B400A0ED}"/>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53FC2581-6A85-AC08-9B13-BAC86230309A}"/>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63B6CEB6-698E-E945-25CA-C246FBA8BB3F}"/>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788AE663-115C-4029-0080-7CE931A28B99}"/>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D8A4927B-F22E-914A-4AF6-9541F888E06C}"/>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30521C2E-5B43-36FC-7F57-25088488754F}"/>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6C0D78F1-AE2C-B5E4-0BD8-0F2E34645F4C}"/>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792A1EB8-F1A5-B3CC-2DA1-F617425BF07F}"/>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5779D6FB-AFB4-2E63-3B87-A58BB9BC084B}"/>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F3797088-A123-4F90-9531-2054DD4B8D44}"/>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D1B5A946-2C69-13FB-073A-25C5863C157E}"/>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5F35AFFB-696B-4EAB-21CE-A862447587AB}"/>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258DB965-63A6-E8A6-8FB5-E7DE0FAF4BB7}"/>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64E4653B-F0ED-4974-D6CF-184B4378B0D4}"/>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060CA9C3-B705-F3AC-B4B7-C70DF763D925}"/>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3F273604-A0D6-BF50-ADFB-741B24CCCD61}"/>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102DF948-6836-F02C-FF14-D46F957A87D0}"/>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DBD796B4-A1EB-B340-5C63-60B4239467B0}"/>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EE6E2758-8286-911E-EF23-82CA41096133}"/>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BB21D74B-AF09-91F8-4178-5198ED1C0018}"/>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D91FA68F-14C9-BAC4-C511-BB8413EC1237}"/>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22DCECF0-2564-95FB-69F7-8ED2EA8C7B6B}"/>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F5B59345-9917-DF7B-25C6-3100540BD017}"/>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73DB0DF6-25E2-B296-7FEB-CF6BAD219393}"/>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C6B51BFC-3CBF-D0C8-67C5-97B77B841346}"/>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7EA0EBBA-6214-8F9C-3670-FCE62CE19A8E}"/>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AAA86051-EB96-7C67-815D-EBD597571C6E}"/>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95FF0337-9CA3-09D9-771D-3A914F0BE4E9}"/>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342C3C02-0520-CA02-52A2-31B570C75038}"/>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35084B6D-597F-EEA3-8168-2A54D5616C04}"/>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87CA42BB-0BC8-9EC9-49F9-5C7E47E02D98}"/>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9BA017CA-37F5-C4BD-CF87-11F2D1198C80}"/>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099F914F-4073-F299-DE91-A04549D4F2B6}"/>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36FA82A1-CBA9-E2ED-4D43-3E28E6362CF4}"/>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716CF5B3-B41E-970A-DEF5-AF2A3198DC95}"/>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88E00FED-E2DF-5B2F-4FD2-FA2B73DC33B9}"/>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E178C919-E775-28FA-E0DD-6C0ACAA5CDDC}"/>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F73551BA-6602-A959-0F9E-EA2CFBC12CF8}"/>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16365E97-8C22-1C84-DFC3-62F94F8E8410}"/>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7E669BF4-FB8D-E6FA-5F6C-CCC93A7BF084}"/>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459BC071-AA7D-34EF-48D8-7E51380F93C2}"/>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62" name="TextBox 49">
            <a:extLst>
              <a:ext uri="{FF2B5EF4-FFF2-40B4-BE49-F238E27FC236}">
                <a16:creationId xmlns:a16="http://schemas.microsoft.com/office/drawing/2014/main" id="{EF25E967-6DFE-5A74-A0A6-FAB121611325}"/>
              </a:ext>
            </a:extLst>
          </p:cNvPr>
          <p:cNvSpPr txBox="1">
            <a:spLocks noChangeArrowheads="1"/>
          </p:cNvSpPr>
          <p:nvPr/>
        </p:nvSpPr>
        <p:spPr bwMode="auto">
          <a:xfrm>
            <a:off x="7009713" y="1848343"/>
            <a:ext cx="1546626"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B0B0EFB0-F55C-5C2E-BB3D-EF782E7DB96D}"/>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5BEA0957-43B0-135D-438C-14E842FDBB1C}"/>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C8C89E46-EDEB-BE72-DB71-C36017B09543}"/>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346492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83EA-1952-8C1B-07FB-1C1B6EEE0937}"/>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12051C4F-6E72-9D66-EC23-6F66C534DEAA}"/>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F3CFFFC5-244B-1E21-8DA0-437D7CE1DE48}"/>
              </a:ext>
            </a:extLst>
          </p:cNvPr>
          <p:cNvSpPr>
            <a:spLocks/>
          </p:cNvSpPr>
          <p:nvPr/>
        </p:nvSpPr>
        <p:spPr bwMode="auto">
          <a:xfrm>
            <a:off x="0" y="-214261"/>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BEC69F4A-1870-6926-1363-18C24E3560A7}"/>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2CC117A2-840A-BD33-2D43-D474B2FD2B7B}"/>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A47F6724-2D5C-64CE-DC3F-AC31BC983275}"/>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90D71A1C-70F9-4955-2F21-2C526C82E131}"/>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F3094827-7B03-B862-2BBF-305AD6EB340E}"/>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59EFEFBD-2D7D-E71E-812A-F2CEC777D4FE}"/>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9EE00E8A-6A1A-3198-9DD0-A6D70F0533BA}"/>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5B67C7D6-2BFE-D6B6-38E6-03A59D72A100}"/>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5EF4D748-A1B7-FE3F-5E1B-FAB0FD813883}"/>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C952C6F5-76F4-1C5D-3897-DBB682A7795C}"/>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1D4D0441-6BC7-B2A0-FEB7-7271F9B0E586}"/>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84890134-4A0F-D619-AD93-DDA11B40E654}"/>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58473632-02C3-FBD1-2C90-6879F2147F90}"/>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27B92020-0176-C031-A79E-F0FC1D85F05D}"/>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465C5602-2379-530E-3721-91ED26F12132}"/>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F5AC0181-773F-A63E-117D-2CD7A10BC69D}"/>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7DDA0485-3B27-8B6F-EA39-F254FE35D957}"/>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14AAE4D4-192C-D9B0-B9F2-122DFE4937B5}"/>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7874F021-59DC-78D7-FFB0-D5A8D9C8CCCE}"/>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1E9C94FF-A73F-0DC2-7C9E-11759A70D991}"/>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A8AE3235-9B07-E8B5-A641-FB0231826067}"/>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7B241340-CF55-E975-9336-1B8D355DF522}"/>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B59C9ED6-7760-01BB-F640-779FE6B7930A}"/>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AF5DB13E-1826-02CE-3199-A17A5B59BBA3}"/>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D8A58722-453B-2546-B0C4-662CE0A25EBA}"/>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2BCC059E-7CC2-E31A-D4E0-B29AAE213FD5}"/>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6C559053-245F-B41A-17E8-1E5D689ECC0A}"/>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100936F1-C887-A70D-03FE-982E98323101}"/>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6F214F5A-307D-B0A7-B980-CBE5D64B8BFE}"/>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55B233C3-7592-8AEA-79DD-431132C89A1E}"/>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F72686DE-44D2-7D48-7CD3-80B89BD504EB}"/>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B9379A6F-078C-5703-C8B0-57328B8C9424}"/>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8A420C7C-44A4-585C-A822-D79547598F43}"/>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A2A56CFC-C766-E641-701E-BAA0602AAA5C}"/>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9CE1AF10-61A7-2C70-0F4D-22EF3B017322}"/>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2334C551-2682-F981-FAC0-41DF4BAC6513}"/>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5DEA37FD-A715-ABB1-051C-4D624E86BB59}"/>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3377E147-0926-6101-A601-018AA723F459}"/>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9D325C8A-964F-6E73-2B63-38CB009E4244}"/>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0BB68128-2F71-7276-C4A4-0861A362C676}"/>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236790D5-252E-16F5-029B-3256DB69F4AB}"/>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E4332992-AC05-1452-9261-072DDFF72F70}"/>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444EBC95-9B0E-0694-596F-D66D30786C0A}"/>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2" name="TextBox 49">
            <a:extLst>
              <a:ext uri="{FF2B5EF4-FFF2-40B4-BE49-F238E27FC236}">
                <a16:creationId xmlns:a16="http://schemas.microsoft.com/office/drawing/2014/main" id="{29B74B0E-0DED-D854-F55B-FCE28BA124F1}"/>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CACDF213-D06F-DA38-55ED-07ACB49CA22C}"/>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EE951CF0-21D4-7638-A707-3BA39304FB3D}"/>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201E8EE9-ACE6-1518-19E3-43B7653880C8}"/>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35554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E556-4061-7FBE-2666-A67B084DF29C}"/>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E25CCAF5-CEB0-A097-A1B6-A4FBF3A2CAE8}"/>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40208348-786F-3C82-EA16-8BBC82917CFC}"/>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297BCF48-AF2C-5D93-2698-3829164B45AF}"/>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B92D286F-88B1-B90A-ABFF-2C8CE3E50339}"/>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318FA510-E599-9291-0839-FC24940A2678}"/>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65D84D34-AF34-7AF1-5BA2-F689F5E4705F}"/>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4FB3BC28-5A0E-A2BE-4CFD-2DC5E0FF29DF}"/>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613E601D-3D5A-3DB1-B6A9-A7DC6FB0F715}"/>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C758F4AB-C535-29A1-B7E6-838C84B5E179}"/>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1171B22D-28DB-FB41-0C51-C28E2932B94E}"/>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CAAE2BB8-AC6D-11DC-D0FD-ACEF62990E54}"/>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4C5937E6-FF5E-4CE7-C189-4AC62C1FFB0B}"/>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6FDF2AE9-9F4A-0CC9-BB60-A981AA2C7F4A}"/>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C1889FAB-639C-C008-8351-C8AFC25DDD9C}"/>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2B65FA73-91E3-DD92-FEBB-66A9E776ABD8}"/>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5E49641B-EFC7-B52F-A0B8-20B02013E49E}"/>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611226F7-3C32-0BE6-0F60-3DDA4BEA1A1C}"/>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0570EDBD-FE98-E48B-05C9-87082E078630}"/>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9E815D41-D939-E111-610B-D36B277E3F2A}"/>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72C64DA7-CBE3-1CA2-0E71-E73CA08C77DC}"/>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ABA864F8-FDED-4716-36B7-698A66F95E5F}"/>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488252DE-74B2-FA38-A089-3DE1584C2D6B}"/>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6AC2DEAE-185A-C2E7-032D-0AA5984CEA7A}"/>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BBB99813-7198-7018-54D8-1FDADEC3B69B}"/>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1E50B03B-170F-C5F2-1C46-5F281F23889F}"/>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98832895-9C37-6E17-E272-38CDAA45ED15}"/>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5483B8D2-A860-558E-E42F-FB01BC124EA3}"/>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23954D99-1C08-3A3D-F25A-7FEAB9571749}"/>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27175094-76F5-94E9-2517-956ACE095088}"/>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985F6CEF-D73E-9D9F-0108-50F039E5AF2D}"/>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51FE1BA6-1D96-6795-9418-2033E46E902D}"/>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0BA4B39B-FC6B-8848-3F64-502E875B5F4D}"/>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88C0F95B-37D1-B524-22E8-FEFF27027FFC}"/>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CD381D39-A298-EBCD-A8C5-4459972658FE}"/>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8A416BDC-A377-9ADD-44AC-69C0054C41C5}"/>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73A5F2A0-D095-DF3C-B5BF-AEEED25AE74F}"/>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07C76A8B-D526-649D-792B-94DEC76BF6D3}"/>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311AF20A-2AFD-3D6E-4B85-1D62E92E339B}"/>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85AC1C2C-986E-A1CD-8ADF-E66C642EB271}"/>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E89BE2FD-89C4-FD8E-3A69-C7021A17E11B}"/>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2F09E893-61D9-3E52-A038-A4E2404CECF1}"/>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B5D89D52-769D-F06B-CBEE-A192EBD44FB9}"/>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870268CD-83C0-BB1B-FEBD-0A7860CC94A9}"/>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8ED48998-752B-E239-868E-42F610EB08FB}"/>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0CBC8709-5981-D9C0-D79C-20A0AFC16353}"/>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0" name="TextBox 47">
            <a:extLst>
              <a:ext uri="{FF2B5EF4-FFF2-40B4-BE49-F238E27FC236}">
                <a16:creationId xmlns:a16="http://schemas.microsoft.com/office/drawing/2014/main" id="{F2158891-0404-1A7C-72D5-EB47DE96A85B}"/>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2" name="TextBox 49">
            <a:extLst>
              <a:ext uri="{FF2B5EF4-FFF2-40B4-BE49-F238E27FC236}">
                <a16:creationId xmlns:a16="http://schemas.microsoft.com/office/drawing/2014/main" id="{8817C2BA-1553-44A6-DCCE-FB1F41530E5E}"/>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3A7D9643-94B8-12E3-FE71-E6D561A140FB}"/>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E09A801B-865B-CFAF-4962-C76196E5AB21}"/>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DED7E12D-BADB-57B0-CC97-50D455C476B8}"/>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96326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35ED-F17A-57C4-2F85-871015DE421A}"/>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46BB9203-0263-C090-7901-CE34B72AE4F3}"/>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0FF80AE5-7C5E-3199-1516-3054CA379395}"/>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16189AEF-8674-0DC2-639C-AC8AB0821AAB}"/>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D9599055-EC58-0DAD-58E7-7515EF2EDAF2}"/>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7FBF97B3-C26A-57D7-E09F-1A481B6A4EFF}"/>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F87B1716-FB34-67F8-0E4F-5D4EA759B492}"/>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F1F611E4-A474-3B68-FD94-0DCF287260CF}"/>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39014D0C-41EF-998B-6EBB-7DAD7BF89D17}"/>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EBA35757-08FA-F6D4-F8D1-C6ED8DC7150E}"/>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8AF0322D-AC7A-BAB4-B1BD-7813F305615D}"/>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40953422-FD5B-0AC1-523C-A7EC6C2D47EA}"/>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2E3C6130-CAE0-FF0D-08A7-F0FDC77E50F1}"/>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7C81CD9B-7C89-FDE3-2C05-3EC64D1FE064}"/>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3B6BA96D-7390-1D65-A1F4-A4E2F6A75767}"/>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A5242ADD-E72A-A753-5449-E2C3E58740B3}"/>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7E8C5AE6-2AAB-E349-B8D2-F51DFE1834D6}"/>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D16C9430-24D7-92E0-439E-CF0017C86487}"/>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8454CB1B-19C1-DEBF-2BDF-F027CC944CFA}"/>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D575AE81-DD98-E8AB-3231-62F56BF1DD18}"/>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1C07460E-A82E-EF6B-B18C-6B9B15BFFEB9}"/>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3792A928-9C56-D02D-2F75-E66AA644225C}"/>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D7187F25-C603-A044-83EB-04E6E0E1DE75}"/>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767360B0-8A59-C360-839D-9735526CB287}"/>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D539FC7E-CFA3-B0F9-DB0C-6F0D86124A42}"/>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715CA739-E08B-E05B-9A13-29D2FBCE957A}"/>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666044FF-F82D-8EB5-DBD3-8DBB13AD4BBD}"/>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249DF504-CA11-F78E-B80B-BDD6B6130399}"/>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80727610-2111-8314-02D2-51454DBA5A91}"/>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97CA3413-DD7B-7F56-54D7-5215655735B4}"/>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5BBE1B40-CD19-10B8-D61A-7FED26B18174}"/>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8985E76-5813-7311-B0EE-3817185939A7}"/>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B7859FD5-E360-B5EF-5C4D-71878EF6D126}"/>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1B623F2B-0E39-97FE-D461-2AE71A745C80}"/>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4AADBD27-0BDE-A95D-67A3-C04B8878820F}"/>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57121347-D685-B925-14D6-4BA072B020BC}"/>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680AAF76-3632-D100-D7BF-A8B705430B48}"/>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33C59632-1CCC-BD48-CDE7-ED382BB68C26}"/>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217BD27C-04F8-9206-A9F0-89F47A9D76F4}"/>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1AD36E68-2E9D-DE96-0C53-65D76B54AC00}"/>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E9CC68AB-F831-6534-52A6-6BBBBCF4985C}"/>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839F975F-1EF4-FC3F-D024-2BD4CD62DC55}"/>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6D6716B8-625F-65C5-AA34-8CD190FC520C}"/>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55E173C6-4308-C029-97B0-8C6996A4E022}"/>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C6228A94-40E4-D622-AFB9-9F7BC7734838}"/>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6C1412CB-465D-229A-74EF-9D811FDD364F}"/>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0" name="TextBox 47">
            <a:extLst>
              <a:ext uri="{FF2B5EF4-FFF2-40B4-BE49-F238E27FC236}">
                <a16:creationId xmlns:a16="http://schemas.microsoft.com/office/drawing/2014/main" id="{E773E3CA-8993-58A4-1C35-4A3756D30EE7}"/>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1" name="TextBox 48">
            <a:extLst>
              <a:ext uri="{FF2B5EF4-FFF2-40B4-BE49-F238E27FC236}">
                <a16:creationId xmlns:a16="http://schemas.microsoft.com/office/drawing/2014/main" id="{3A1D6834-E949-19A3-44C8-E4D33D22CC33}"/>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07280EBE-82AA-C6E5-2643-D6F65104619B}"/>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t>
            </a:r>
          </a:p>
        </p:txBody>
      </p:sp>
      <p:sp>
        <p:nvSpPr>
          <p:cNvPr id="13363" name="TextBox 50">
            <a:extLst>
              <a:ext uri="{FF2B5EF4-FFF2-40B4-BE49-F238E27FC236}">
                <a16:creationId xmlns:a16="http://schemas.microsoft.com/office/drawing/2014/main" id="{A61E8064-BA87-AD03-C119-2D6961AC780F}"/>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77A2FDCA-6C7F-D0D8-5AD8-77CB6852B5F0}"/>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56AD202C-2D9A-9E51-44A5-C0C0568A537F}"/>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285888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CB725-0A0E-6C1E-8D14-26B57C054DD1}"/>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690C6FAF-7C08-ADF6-263A-B00D73FF3D8C}"/>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46006D0C-8923-30FE-CC29-8A4C0DB6614B}"/>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AFC2EFC8-201E-92F2-4B68-6B4F7DFCD1CC}"/>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8264C90A-F05D-B2B0-80A8-AB2B9133873D}"/>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0A8CBD8D-EE7B-491B-1CAC-42CE803B43BB}"/>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10361F5C-D798-F213-DD09-3B928A9EA3BB}"/>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64D8D153-644A-BDDC-00F5-EE7045990B5C}"/>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8206345C-0AC3-7A03-6FD6-1D165B73D904}"/>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B0B9B93F-7BC3-C031-7CCB-7B50520727D4}"/>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A136AC4B-D34F-7161-FA68-D9BFCBFCFA8A}"/>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0951806D-0D76-F86B-22A8-2B1F0F3A38D1}"/>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1E6C48A1-2C0E-90ED-846B-B51F53C61AAE}"/>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B70AF76E-E310-F003-78F1-505E6636B784}"/>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1148661C-BCCF-03F5-058A-D43B34B37DE4}"/>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B5D0F866-F919-3B96-74A9-5BD951E7D905}"/>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FA4ED1EA-394B-A8AA-E438-688800527555}"/>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BCBF9B20-5E5E-C457-99B3-86CD8A8624EA}"/>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DBAB77D0-C3BA-D536-9FDB-058F81D24741}"/>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CFBFEACB-5E5D-DEB1-C513-75820C76C638}"/>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826AAC30-8F32-52F7-55FB-EF877B733CA1}"/>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0F39B314-1888-D0D1-414C-B2CA019C9779}"/>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0D5BBC09-E1C4-ACE2-A3C1-E072F941AA44}"/>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524B1BA0-EC6C-6D2B-AFD7-58D31133A42F}"/>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AB84CA81-35EC-BF05-097D-145FA4D8B9A5}"/>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FD72B279-4D71-480C-4ED5-52977CA61A48}"/>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6FB6D21D-CDC8-B092-DFDB-ABD768D02891}"/>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002F0A5C-7B44-6867-70AC-8BF1CF12E226}"/>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3CB95D31-FBB0-9277-39F1-387F744BAD01}"/>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9D962346-3A03-989B-92B6-27E5AE268773}"/>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90E12D58-C960-E750-85CB-ED24FF28FBDB}"/>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C6B10612-F39F-3DA6-4B0B-CA88B76451FC}"/>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21D6F9AD-1A9C-E3AE-C08C-9017EB675551}"/>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C47448C5-98E5-B751-E828-2F7C520662D4}"/>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9220D385-9F96-6E06-90CD-6D689B9E8585}"/>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A0C0EE58-3012-EC3E-0E46-6217439337DF}"/>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F57AACEB-010C-C30C-EE3B-F27ECB5846E6}"/>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1CB2DE4D-6199-D45C-E126-E0E83BBC2C86}"/>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B932DECF-285B-6649-F6FE-BD8F1C15EA68}"/>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D57980FE-6AC5-0C16-F594-4984E5DF0A2F}"/>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B9BF253C-F275-7C81-26EF-EA528B1808D3}"/>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C5AD305D-23CB-902A-638A-8272236FB8DC}"/>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5B09D4DE-29EC-8F83-5C7A-55590C19D4E9}"/>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1339C5C5-05AF-3886-54C2-55E60CC591F5}"/>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68980D42-6540-62DD-A8BC-9BC54D2E7C9D}"/>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8CA65EAF-70E9-63F4-8238-31F1DD99A723}"/>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60" name="TextBox 47">
            <a:extLst>
              <a:ext uri="{FF2B5EF4-FFF2-40B4-BE49-F238E27FC236}">
                <a16:creationId xmlns:a16="http://schemas.microsoft.com/office/drawing/2014/main" id="{EE5F5DA9-3C7F-BE3C-9D7E-5CD8B91FB086}"/>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1" name="TextBox 48">
            <a:extLst>
              <a:ext uri="{FF2B5EF4-FFF2-40B4-BE49-F238E27FC236}">
                <a16:creationId xmlns:a16="http://schemas.microsoft.com/office/drawing/2014/main" id="{5B61D330-ACBF-F536-AC7D-96C51739AF8B}"/>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95A3590D-8E11-783E-E192-377E0F888E45}"/>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&amp; Timothy </a:t>
            </a:r>
          </a:p>
        </p:txBody>
      </p:sp>
      <p:sp>
        <p:nvSpPr>
          <p:cNvPr id="13363" name="TextBox 50">
            <a:extLst>
              <a:ext uri="{FF2B5EF4-FFF2-40B4-BE49-F238E27FC236}">
                <a16:creationId xmlns:a16="http://schemas.microsoft.com/office/drawing/2014/main" id="{15A65CEB-6A0F-6DE9-7F04-AE32981645C9}"/>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88B24A86-19F9-6C0E-DE12-D00E3F79A681}"/>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954A5CD7-F176-38E7-890B-BAB594645BC3}"/>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365982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43A2-802F-B0E8-0FFE-F339FF1752AB}"/>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60832385-C5F0-C523-EFE0-657497748782}"/>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9E4C2A6A-DEED-07B9-4C4D-635D41B80832}"/>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20A74596-226A-08A3-C14E-6F33AF5DEDBF}"/>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CCA632B3-B495-5F3A-B670-627F385BAD82}"/>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AF48E72A-B3E8-FE33-0714-F76B734DB282}"/>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13A80C55-E0EF-2F93-7125-E3EC0E1FE1F4}"/>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9B20BF65-C197-7D1E-9282-A82D91850746}"/>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49F62D80-A770-217A-FC53-6F01366633CC}"/>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1E723846-A5A6-E322-AC11-3F22A33A1A73}"/>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585E92E4-9B87-ABDE-BE0F-7FC4B7AEF906}"/>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943E8D24-08A7-B32B-1B1F-709D6C21D68A}"/>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72C967D4-20D3-5A51-F01C-5FC6B8682F75}"/>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67EC281D-EE33-DD7F-DD28-11622DC06CD9}"/>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86C93700-3490-470E-DA9C-8372615F12E3}"/>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BB59AB9F-346A-2218-2D40-ECFBA470A0B5}"/>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02B3E732-14E1-B65D-2CF7-A8BBD105C0AB}"/>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A2E48954-155E-5B35-6DFF-8E82CAB1F4A7}"/>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A01BA8DB-D74F-E288-813F-0E438027C0A8}"/>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2858B2CB-4437-3ED1-88FF-68BDDBCF7F4A}"/>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96D0ABF0-4C53-663B-CFAF-82DE00B637D7}"/>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3F0355EE-AB93-4E10-FA44-6DA0D3C3A0E8}"/>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B74B588A-0855-D804-5622-4C3B431CF4DE}"/>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39DFB13F-4638-FE8D-FDA5-ECAA6D2FC776}"/>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FBFB860F-246E-C0A7-3EAE-6523D5B786AE}"/>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61FA60BF-B048-8E71-E19E-A67AC9F826E3}"/>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7A547FA1-2170-F4E7-0163-0255B62B5434}"/>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097109CB-AF87-6062-F3DE-7EF2829543D9}"/>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E4C21B65-4FF7-4D5E-5D81-6521D4BB0D07}"/>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0B4731FD-3A33-4B85-F010-3A1118B5DF94}"/>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11F94020-CDED-9B48-97E3-862B0DC0CF32}"/>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89D0C46A-DC61-EA73-99BC-F01F5D0230DF}"/>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BB5E7EF1-1EF6-944A-5AC8-3D55F109CDB2}"/>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514576D0-FDFA-5B94-3C97-6873EB87331F}"/>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2D0E3DFC-1CF6-FA0C-E0E9-E85603E1741A}"/>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55C0FA79-BF52-7ECD-5837-039ECCCCAFD6}"/>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5EAB9207-F87F-DBA6-B831-A03DD75DD572}"/>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DF5C4C55-A6F5-0281-0E47-B181630BF9EC}"/>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1109BA9A-4456-6348-3B00-5827E6761B44}"/>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28D29C99-D193-7A8B-8B9A-9963992526DE}"/>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CC41AA7E-B2A1-F805-78F6-31FCBD59D268}"/>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C22B0A6D-F64C-9004-230D-D70596A1AEAA}"/>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069A9E4E-F0A1-E280-7ECE-5B130DACEC2D}"/>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968289AE-AF86-3E25-EE98-5DDF38655BE9}"/>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8B114FD8-9F8D-6B9C-90AF-F27285F15CEF}"/>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06DAB3A6-DA77-6EED-7F2D-1043EEFBAB25}"/>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59" name="TextBox 46">
            <a:extLst>
              <a:ext uri="{FF2B5EF4-FFF2-40B4-BE49-F238E27FC236}">
                <a16:creationId xmlns:a16="http://schemas.microsoft.com/office/drawing/2014/main" id="{5CA49F2E-4185-4002-5499-132EDCF5ECE7}"/>
              </a:ext>
            </a:extLst>
          </p:cNvPr>
          <p:cNvSpPr txBox="1">
            <a:spLocks noChangeArrowheads="1"/>
          </p:cNvSpPr>
          <p:nvPr/>
        </p:nvSpPr>
        <p:spPr bwMode="auto">
          <a:xfrm>
            <a:off x="6477704" y="3704235"/>
            <a:ext cx="9661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Titus</a:t>
            </a:r>
          </a:p>
        </p:txBody>
      </p:sp>
      <p:sp>
        <p:nvSpPr>
          <p:cNvPr id="13360" name="TextBox 47">
            <a:extLst>
              <a:ext uri="{FF2B5EF4-FFF2-40B4-BE49-F238E27FC236}">
                <a16:creationId xmlns:a16="http://schemas.microsoft.com/office/drawing/2014/main" id="{EA354826-D816-8BD7-2426-5CDE23590974}"/>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endParaRPr lang="en-US" altLang="en-US" sz="1600" dirty="0">
              <a:latin typeface="Arial" panose="020B0604020202020204" pitchFamily="34" charset="0"/>
            </a:endParaRPr>
          </a:p>
        </p:txBody>
      </p:sp>
      <p:sp>
        <p:nvSpPr>
          <p:cNvPr id="13361" name="TextBox 48">
            <a:extLst>
              <a:ext uri="{FF2B5EF4-FFF2-40B4-BE49-F238E27FC236}">
                <a16:creationId xmlns:a16="http://schemas.microsoft.com/office/drawing/2014/main" id="{845000B9-66D3-F6F4-C5CE-8C115F9CC327}"/>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F04CB762-CE57-9F46-990A-0D82501A31D8}"/>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&amp; Timothy</a:t>
            </a:r>
          </a:p>
        </p:txBody>
      </p:sp>
      <p:sp>
        <p:nvSpPr>
          <p:cNvPr id="13363" name="TextBox 50">
            <a:extLst>
              <a:ext uri="{FF2B5EF4-FFF2-40B4-BE49-F238E27FC236}">
                <a16:creationId xmlns:a16="http://schemas.microsoft.com/office/drawing/2014/main" id="{3BBADEBD-01D7-96C3-0EAB-BA3B8048C24A}"/>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DCF467BC-3359-C685-D80C-3C1CDD734AE5}"/>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E466C671-A710-8434-B066-CD11EC3EB786}"/>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29151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6FB3-6942-AD74-05A3-4C73BAB15514}"/>
            </a:ext>
          </a:extLst>
        </p:cNvPr>
        <p:cNvGrpSpPr/>
        <p:nvPr/>
      </p:nvGrpSpPr>
      <p:grpSpPr>
        <a:xfrm>
          <a:off x="0" y="0"/>
          <a:ext cx="0" cy="0"/>
          <a:chOff x="0" y="0"/>
          <a:chExt cx="0" cy="0"/>
        </a:xfrm>
      </p:grpSpPr>
      <p:sp>
        <p:nvSpPr>
          <p:cNvPr id="13314" name="Freeform 1029">
            <a:extLst>
              <a:ext uri="{FF2B5EF4-FFF2-40B4-BE49-F238E27FC236}">
                <a16:creationId xmlns:a16="http://schemas.microsoft.com/office/drawing/2014/main" id="{CFC17470-F990-1457-4FCF-1F711E8910D2}"/>
              </a:ext>
            </a:extLst>
          </p:cNvPr>
          <p:cNvSpPr>
            <a:spLocks/>
          </p:cNvSpPr>
          <p:nvPr/>
        </p:nvSpPr>
        <p:spPr bwMode="auto">
          <a:xfrm>
            <a:off x="2637497" y="-437169"/>
            <a:ext cx="4546486" cy="3822625"/>
          </a:xfrm>
          <a:custGeom>
            <a:avLst/>
            <a:gdLst>
              <a:gd name="T0" fmla="*/ 2147483646 w 2160"/>
              <a:gd name="T1" fmla="*/ 2147483646 h 1884"/>
              <a:gd name="T2" fmla="*/ 2147483646 w 2160"/>
              <a:gd name="T3" fmla="*/ 2147483646 h 1884"/>
              <a:gd name="T4" fmla="*/ 2147483646 w 2160"/>
              <a:gd name="T5" fmla="*/ 2147483646 h 1884"/>
              <a:gd name="T6" fmla="*/ 2147483646 w 2160"/>
              <a:gd name="T7" fmla="*/ 2147483646 h 1884"/>
              <a:gd name="T8" fmla="*/ 2147483646 w 2160"/>
              <a:gd name="T9" fmla="*/ 2147483646 h 1884"/>
              <a:gd name="T10" fmla="*/ 2147483646 w 2160"/>
              <a:gd name="T11" fmla="*/ 2147483646 h 1884"/>
              <a:gd name="T12" fmla="*/ 2147483646 w 2160"/>
              <a:gd name="T13" fmla="*/ 2147483646 h 1884"/>
              <a:gd name="T14" fmla="*/ 2147483646 w 2160"/>
              <a:gd name="T15" fmla="*/ 2147483646 h 1884"/>
              <a:gd name="T16" fmla="*/ 2147483646 w 2160"/>
              <a:gd name="T17" fmla="*/ 2147483646 h 1884"/>
              <a:gd name="T18" fmla="*/ 2147483646 w 2160"/>
              <a:gd name="T19" fmla="*/ 2147483646 h 1884"/>
              <a:gd name="T20" fmla="*/ 2147483646 w 2160"/>
              <a:gd name="T21" fmla="*/ 2147483646 h 1884"/>
              <a:gd name="T22" fmla="*/ 2147483646 w 2160"/>
              <a:gd name="T23" fmla="*/ 2147483646 h 1884"/>
              <a:gd name="T24" fmla="*/ 2147483646 w 2160"/>
              <a:gd name="T25" fmla="*/ 2147483646 h 1884"/>
              <a:gd name="T26" fmla="*/ 2147483646 w 2160"/>
              <a:gd name="T27" fmla="*/ 2147483646 h 1884"/>
              <a:gd name="T28" fmla="*/ 2147483646 w 2160"/>
              <a:gd name="T29" fmla="*/ 2147483646 h 1884"/>
              <a:gd name="T30" fmla="*/ 2147483646 w 2160"/>
              <a:gd name="T31" fmla="*/ 2147483646 h 1884"/>
              <a:gd name="T32" fmla="*/ 2147483646 w 2160"/>
              <a:gd name="T33" fmla="*/ 2147483646 h 1884"/>
              <a:gd name="T34" fmla="*/ 2147483646 w 2160"/>
              <a:gd name="T35" fmla="*/ 2147483646 h 1884"/>
              <a:gd name="T36" fmla="*/ 2147483646 w 2160"/>
              <a:gd name="T37" fmla="*/ 2147483646 h 1884"/>
              <a:gd name="T38" fmla="*/ 2147483646 w 2160"/>
              <a:gd name="T39" fmla="*/ 2147483646 h 1884"/>
              <a:gd name="T40" fmla="*/ 2147483646 w 2160"/>
              <a:gd name="T41" fmla="*/ 2147483646 h 1884"/>
              <a:gd name="T42" fmla="*/ 2147483646 w 2160"/>
              <a:gd name="T43" fmla="*/ 2147483646 h 1884"/>
              <a:gd name="T44" fmla="*/ 2147483646 w 2160"/>
              <a:gd name="T45" fmla="*/ 2147483646 h 1884"/>
              <a:gd name="T46" fmla="*/ 2147483646 w 2160"/>
              <a:gd name="T47" fmla="*/ 2147483646 h 1884"/>
              <a:gd name="T48" fmla="*/ 2147483646 w 2160"/>
              <a:gd name="T49" fmla="*/ 2147483646 h 1884"/>
              <a:gd name="T50" fmla="*/ 2147483646 w 2160"/>
              <a:gd name="T51" fmla="*/ 2147483646 h 1884"/>
              <a:gd name="T52" fmla="*/ 2147483646 w 2160"/>
              <a:gd name="T53" fmla="*/ 2147483646 h 1884"/>
              <a:gd name="T54" fmla="*/ 2147483646 w 2160"/>
              <a:gd name="T55" fmla="*/ 2147483646 h 1884"/>
              <a:gd name="T56" fmla="*/ 2147483646 w 2160"/>
              <a:gd name="T57" fmla="*/ 2147483646 h 1884"/>
              <a:gd name="T58" fmla="*/ 2147483646 w 2160"/>
              <a:gd name="T59" fmla="*/ 2147483646 h 1884"/>
              <a:gd name="T60" fmla="*/ 2147483646 w 2160"/>
              <a:gd name="T61" fmla="*/ 2147483646 h 1884"/>
              <a:gd name="T62" fmla="*/ 2147483646 w 2160"/>
              <a:gd name="T63" fmla="*/ 2147483646 h 1884"/>
              <a:gd name="T64" fmla="*/ 2147483646 w 2160"/>
              <a:gd name="T65" fmla="*/ 2147483646 h 1884"/>
              <a:gd name="T66" fmla="*/ 2147483646 w 2160"/>
              <a:gd name="T67" fmla="*/ 2147483646 h 1884"/>
              <a:gd name="T68" fmla="*/ 2147483646 w 2160"/>
              <a:gd name="T69" fmla="*/ 2147483646 h 1884"/>
              <a:gd name="T70" fmla="*/ 2147483646 w 2160"/>
              <a:gd name="T71" fmla="*/ 2147483646 h 1884"/>
              <a:gd name="T72" fmla="*/ 2147483646 w 2160"/>
              <a:gd name="T73" fmla="*/ 2147483646 h 1884"/>
              <a:gd name="T74" fmla="*/ 2147483646 w 2160"/>
              <a:gd name="T75" fmla="*/ 2147483646 h 1884"/>
              <a:gd name="T76" fmla="*/ 2147483646 w 2160"/>
              <a:gd name="T77" fmla="*/ 2147483646 h 1884"/>
              <a:gd name="T78" fmla="*/ 2147483646 w 2160"/>
              <a:gd name="T79" fmla="*/ 2147483646 h 1884"/>
              <a:gd name="T80" fmla="*/ 2147483646 w 2160"/>
              <a:gd name="T81" fmla="*/ 2147483646 h 1884"/>
              <a:gd name="T82" fmla="*/ 2147483646 w 2160"/>
              <a:gd name="T83" fmla="*/ 2147483646 h 1884"/>
              <a:gd name="T84" fmla="*/ 2147483646 w 2160"/>
              <a:gd name="T85" fmla="*/ 2147483646 h 1884"/>
              <a:gd name="T86" fmla="*/ 2147483646 w 2160"/>
              <a:gd name="T87" fmla="*/ 2147483646 h 1884"/>
              <a:gd name="T88" fmla="*/ 2147483646 w 2160"/>
              <a:gd name="T89" fmla="*/ 2147483646 h 1884"/>
              <a:gd name="T90" fmla="*/ 2147483646 w 2160"/>
              <a:gd name="T91" fmla="*/ 2147483646 h 1884"/>
              <a:gd name="T92" fmla="*/ 2147483646 w 2160"/>
              <a:gd name="T93" fmla="*/ 2147483646 h 1884"/>
              <a:gd name="T94" fmla="*/ 2147483646 w 2160"/>
              <a:gd name="T95" fmla="*/ 2147483646 h 1884"/>
              <a:gd name="T96" fmla="*/ 2147483646 w 2160"/>
              <a:gd name="T97" fmla="*/ 2147483646 h 1884"/>
              <a:gd name="T98" fmla="*/ 2147483646 w 2160"/>
              <a:gd name="T99" fmla="*/ 2147483646 h 1884"/>
              <a:gd name="T100" fmla="*/ 2147483646 w 2160"/>
              <a:gd name="T101" fmla="*/ 2147483646 h 1884"/>
              <a:gd name="T102" fmla="*/ 2147483646 w 2160"/>
              <a:gd name="T103" fmla="*/ 2147483646 h 1884"/>
              <a:gd name="T104" fmla="*/ 2147483646 w 2160"/>
              <a:gd name="T105" fmla="*/ 2147483646 h 1884"/>
              <a:gd name="T106" fmla="*/ 0 w 2160"/>
              <a:gd name="T107" fmla="*/ 2147483646 h 18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 h="1884">
                <a:moveTo>
                  <a:pt x="1926" y="15"/>
                </a:moveTo>
                <a:cubicBezTo>
                  <a:pt x="1915" y="45"/>
                  <a:pt x="1923" y="73"/>
                  <a:pt x="1932" y="102"/>
                </a:cubicBezTo>
                <a:cubicBezTo>
                  <a:pt x="1919" y="185"/>
                  <a:pt x="1893" y="189"/>
                  <a:pt x="1822" y="213"/>
                </a:cubicBezTo>
                <a:cubicBezTo>
                  <a:pt x="1787" y="265"/>
                  <a:pt x="1866" y="253"/>
                  <a:pt x="1901" y="256"/>
                </a:cubicBezTo>
                <a:cubicBezTo>
                  <a:pt x="1921" y="286"/>
                  <a:pt x="1911" y="267"/>
                  <a:pt x="1926" y="311"/>
                </a:cubicBezTo>
                <a:cubicBezTo>
                  <a:pt x="1929" y="320"/>
                  <a:pt x="1939" y="323"/>
                  <a:pt x="1944" y="330"/>
                </a:cubicBezTo>
                <a:cubicBezTo>
                  <a:pt x="1956" y="345"/>
                  <a:pt x="1966" y="368"/>
                  <a:pt x="1975" y="385"/>
                </a:cubicBezTo>
                <a:cubicBezTo>
                  <a:pt x="1985" y="405"/>
                  <a:pt x="1981" y="432"/>
                  <a:pt x="1999" y="447"/>
                </a:cubicBezTo>
                <a:cubicBezTo>
                  <a:pt x="2004" y="451"/>
                  <a:pt x="2011" y="450"/>
                  <a:pt x="2017" y="453"/>
                </a:cubicBezTo>
                <a:cubicBezTo>
                  <a:pt x="2052" y="473"/>
                  <a:pt x="2077" y="490"/>
                  <a:pt x="2115" y="503"/>
                </a:cubicBezTo>
                <a:cubicBezTo>
                  <a:pt x="2119" y="509"/>
                  <a:pt x="2124" y="515"/>
                  <a:pt x="2127" y="521"/>
                </a:cubicBezTo>
                <a:cubicBezTo>
                  <a:pt x="2160" y="588"/>
                  <a:pt x="2074" y="591"/>
                  <a:pt x="2036" y="595"/>
                </a:cubicBezTo>
                <a:cubicBezTo>
                  <a:pt x="2023" y="591"/>
                  <a:pt x="2011" y="587"/>
                  <a:pt x="1999" y="583"/>
                </a:cubicBezTo>
                <a:cubicBezTo>
                  <a:pt x="1993" y="581"/>
                  <a:pt x="1981" y="577"/>
                  <a:pt x="1981" y="577"/>
                </a:cubicBezTo>
                <a:cubicBezTo>
                  <a:pt x="1946" y="583"/>
                  <a:pt x="1918" y="588"/>
                  <a:pt x="1889" y="607"/>
                </a:cubicBezTo>
                <a:cubicBezTo>
                  <a:pt x="1844" y="592"/>
                  <a:pt x="1865" y="592"/>
                  <a:pt x="1828" y="601"/>
                </a:cubicBezTo>
                <a:cubicBezTo>
                  <a:pt x="1784" y="667"/>
                  <a:pt x="1852" y="567"/>
                  <a:pt x="1797" y="638"/>
                </a:cubicBezTo>
                <a:cubicBezTo>
                  <a:pt x="1778" y="664"/>
                  <a:pt x="1788" y="690"/>
                  <a:pt x="1761" y="702"/>
                </a:cubicBezTo>
                <a:cubicBezTo>
                  <a:pt x="1743" y="710"/>
                  <a:pt x="1717" y="727"/>
                  <a:pt x="1698" y="735"/>
                </a:cubicBezTo>
                <a:cubicBezTo>
                  <a:pt x="1686" y="740"/>
                  <a:pt x="1656" y="762"/>
                  <a:pt x="1656" y="762"/>
                </a:cubicBezTo>
                <a:cubicBezTo>
                  <a:pt x="1646" y="792"/>
                  <a:pt x="1627" y="789"/>
                  <a:pt x="1602" y="807"/>
                </a:cubicBezTo>
                <a:cubicBezTo>
                  <a:pt x="1590" y="773"/>
                  <a:pt x="1604" y="768"/>
                  <a:pt x="1626" y="750"/>
                </a:cubicBezTo>
                <a:cubicBezTo>
                  <a:pt x="1632" y="745"/>
                  <a:pt x="1620" y="729"/>
                  <a:pt x="1626" y="725"/>
                </a:cubicBezTo>
                <a:cubicBezTo>
                  <a:pt x="1637" y="717"/>
                  <a:pt x="1663" y="712"/>
                  <a:pt x="1663" y="712"/>
                </a:cubicBezTo>
                <a:cubicBezTo>
                  <a:pt x="1671" y="706"/>
                  <a:pt x="1690" y="698"/>
                  <a:pt x="1689" y="690"/>
                </a:cubicBezTo>
                <a:cubicBezTo>
                  <a:pt x="1688" y="682"/>
                  <a:pt x="1675" y="667"/>
                  <a:pt x="1657" y="663"/>
                </a:cubicBezTo>
                <a:cubicBezTo>
                  <a:pt x="1646" y="664"/>
                  <a:pt x="1600" y="676"/>
                  <a:pt x="1583" y="663"/>
                </a:cubicBezTo>
                <a:cubicBezTo>
                  <a:pt x="1572" y="654"/>
                  <a:pt x="1581" y="630"/>
                  <a:pt x="1571" y="620"/>
                </a:cubicBezTo>
                <a:cubicBezTo>
                  <a:pt x="1565" y="614"/>
                  <a:pt x="1555" y="616"/>
                  <a:pt x="1547" y="614"/>
                </a:cubicBezTo>
                <a:cubicBezTo>
                  <a:pt x="1527" y="619"/>
                  <a:pt x="1505" y="628"/>
                  <a:pt x="1486" y="614"/>
                </a:cubicBezTo>
                <a:cubicBezTo>
                  <a:pt x="1473" y="605"/>
                  <a:pt x="1473" y="585"/>
                  <a:pt x="1461" y="577"/>
                </a:cubicBezTo>
                <a:cubicBezTo>
                  <a:pt x="1455" y="572"/>
                  <a:pt x="1449" y="568"/>
                  <a:pt x="1443" y="564"/>
                </a:cubicBezTo>
                <a:cubicBezTo>
                  <a:pt x="1395" y="571"/>
                  <a:pt x="1350" y="586"/>
                  <a:pt x="1302" y="595"/>
                </a:cubicBezTo>
                <a:cubicBezTo>
                  <a:pt x="1283" y="624"/>
                  <a:pt x="1278" y="647"/>
                  <a:pt x="1247" y="657"/>
                </a:cubicBezTo>
                <a:cubicBezTo>
                  <a:pt x="1206" y="647"/>
                  <a:pt x="1202" y="644"/>
                  <a:pt x="1155" y="651"/>
                </a:cubicBezTo>
                <a:cubicBezTo>
                  <a:pt x="1144" y="684"/>
                  <a:pt x="1160" y="702"/>
                  <a:pt x="1192" y="712"/>
                </a:cubicBezTo>
                <a:cubicBezTo>
                  <a:pt x="1210" y="768"/>
                  <a:pt x="1190" y="739"/>
                  <a:pt x="1223" y="755"/>
                </a:cubicBezTo>
                <a:cubicBezTo>
                  <a:pt x="1271" y="779"/>
                  <a:pt x="1213" y="759"/>
                  <a:pt x="1259" y="774"/>
                </a:cubicBezTo>
                <a:cubicBezTo>
                  <a:pt x="1271" y="790"/>
                  <a:pt x="1284" y="829"/>
                  <a:pt x="1284" y="829"/>
                </a:cubicBezTo>
                <a:cubicBezTo>
                  <a:pt x="1282" y="840"/>
                  <a:pt x="1285" y="853"/>
                  <a:pt x="1278" y="860"/>
                </a:cubicBezTo>
                <a:cubicBezTo>
                  <a:pt x="1274" y="864"/>
                  <a:pt x="1263" y="858"/>
                  <a:pt x="1259" y="854"/>
                </a:cubicBezTo>
                <a:cubicBezTo>
                  <a:pt x="1247" y="842"/>
                  <a:pt x="1255" y="819"/>
                  <a:pt x="1247" y="805"/>
                </a:cubicBezTo>
                <a:cubicBezTo>
                  <a:pt x="1243" y="799"/>
                  <a:pt x="1235" y="797"/>
                  <a:pt x="1229" y="792"/>
                </a:cubicBezTo>
                <a:cubicBezTo>
                  <a:pt x="1223" y="795"/>
                  <a:pt x="1214" y="793"/>
                  <a:pt x="1210" y="799"/>
                </a:cubicBezTo>
                <a:cubicBezTo>
                  <a:pt x="1196" y="819"/>
                  <a:pt x="1200" y="860"/>
                  <a:pt x="1192" y="885"/>
                </a:cubicBezTo>
                <a:cubicBezTo>
                  <a:pt x="1149" y="871"/>
                  <a:pt x="1179" y="841"/>
                  <a:pt x="1155" y="817"/>
                </a:cubicBezTo>
                <a:cubicBezTo>
                  <a:pt x="1149" y="811"/>
                  <a:pt x="1139" y="809"/>
                  <a:pt x="1131" y="805"/>
                </a:cubicBezTo>
                <a:cubicBezTo>
                  <a:pt x="1125" y="809"/>
                  <a:pt x="1115" y="810"/>
                  <a:pt x="1113" y="817"/>
                </a:cubicBezTo>
                <a:cubicBezTo>
                  <a:pt x="1106" y="835"/>
                  <a:pt x="1119" y="858"/>
                  <a:pt x="1106" y="873"/>
                </a:cubicBezTo>
                <a:cubicBezTo>
                  <a:pt x="1098" y="882"/>
                  <a:pt x="1082" y="869"/>
                  <a:pt x="1070" y="866"/>
                </a:cubicBezTo>
                <a:cubicBezTo>
                  <a:pt x="1067" y="835"/>
                  <a:pt x="1065" y="785"/>
                  <a:pt x="1045" y="755"/>
                </a:cubicBezTo>
                <a:cubicBezTo>
                  <a:pt x="1041" y="749"/>
                  <a:pt x="1039" y="741"/>
                  <a:pt x="1033" y="737"/>
                </a:cubicBezTo>
                <a:cubicBezTo>
                  <a:pt x="1022" y="730"/>
                  <a:pt x="996" y="725"/>
                  <a:pt x="996" y="725"/>
                </a:cubicBezTo>
                <a:cubicBezTo>
                  <a:pt x="982" y="727"/>
                  <a:pt x="967" y="725"/>
                  <a:pt x="954" y="731"/>
                </a:cubicBezTo>
                <a:cubicBezTo>
                  <a:pt x="948" y="734"/>
                  <a:pt x="948" y="743"/>
                  <a:pt x="948" y="749"/>
                </a:cubicBezTo>
                <a:cubicBezTo>
                  <a:pt x="948" y="788"/>
                  <a:pt x="932" y="839"/>
                  <a:pt x="960" y="866"/>
                </a:cubicBezTo>
                <a:cubicBezTo>
                  <a:pt x="983" y="890"/>
                  <a:pt x="1016" y="904"/>
                  <a:pt x="1039" y="928"/>
                </a:cubicBezTo>
                <a:cubicBezTo>
                  <a:pt x="1068" y="957"/>
                  <a:pt x="1052" y="994"/>
                  <a:pt x="1094" y="1008"/>
                </a:cubicBezTo>
                <a:cubicBezTo>
                  <a:pt x="1103" y="1035"/>
                  <a:pt x="1105" y="1054"/>
                  <a:pt x="1076" y="1064"/>
                </a:cubicBezTo>
                <a:cubicBezTo>
                  <a:pt x="1074" y="1058"/>
                  <a:pt x="1075" y="1049"/>
                  <a:pt x="1070" y="1045"/>
                </a:cubicBezTo>
                <a:cubicBezTo>
                  <a:pt x="1060" y="1038"/>
                  <a:pt x="1033" y="1033"/>
                  <a:pt x="1033" y="1033"/>
                </a:cubicBezTo>
                <a:cubicBezTo>
                  <a:pt x="1012" y="1065"/>
                  <a:pt x="1020" y="1108"/>
                  <a:pt x="1009" y="1125"/>
                </a:cubicBezTo>
                <a:cubicBezTo>
                  <a:pt x="1002" y="1137"/>
                  <a:pt x="972" y="1138"/>
                  <a:pt x="972" y="1138"/>
                </a:cubicBezTo>
                <a:cubicBezTo>
                  <a:pt x="962" y="1170"/>
                  <a:pt x="975" y="1166"/>
                  <a:pt x="1003" y="1175"/>
                </a:cubicBezTo>
                <a:cubicBezTo>
                  <a:pt x="1036" y="1226"/>
                  <a:pt x="1067" y="1219"/>
                  <a:pt x="1119" y="1236"/>
                </a:cubicBezTo>
                <a:cubicBezTo>
                  <a:pt x="1141" y="1270"/>
                  <a:pt x="1144" y="1296"/>
                  <a:pt x="1186" y="1310"/>
                </a:cubicBezTo>
                <a:cubicBezTo>
                  <a:pt x="1195" y="1337"/>
                  <a:pt x="1208" y="1334"/>
                  <a:pt x="1235" y="1341"/>
                </a:cubicBezTo>
                <a:cubicBezTo>
                  <a:pt x="1249" y="1383"/>
                  <a:pt x="1263" y="1443"/>
                  <a:pt x="1223" y="1471"/>
                </a:cubicBezTo>
                <a:cubicBezTo>
                  <a:pt x="1214" y="1469"/>
                  <a:pt x="1204" y="1470"/>
                  <a:pt x="1198" y="1465"/>
                </a:cubicBezTo>
                <a:cubicBezTo>
                  <a:pt x="1187" y="1455"/>
                  <a:pt x="1179" y="1442"/>
                  <a:pt x="1174" y="1428"/>
                </a:cubicBezTo>
                <a:cubicBezTo>
                  <a:pt x="1172" y="1421"/>
                  <a:pt x="1172" y="1413"/>
                  <a:pt x="1168" y="1409"/>
                </a:cubicBezTo>
                <a:cubicBezTo>
                  <a:pt x="1149" y="1391"/>
                  <a:pt x="1120" y="1374"/>
                  <a:pt x="1094" y="1366"/>
                </a:cubicBezTo>
                <a:cubicBezTo>
                  <a:pt x="1037" y="1375"/>
                  <a:pt x="1049" y="1376"/>
                  <a:pt x="1058" y="1434"/>
                </a:cubicBezTo>
                <a:cubicBezTo>
                  <a:pt x="1041" y="1484"/>
                  <a:pt x="1080" y="1513"/>
                  <a:pt x="1094" y="1557"/>
                </a:cubicBezTo>
                <a:cubicBezTo>
                  <a:pt x="1088" y="1559"/>
                  <a:pt x="1082" y="1560"/>
                  <a:pt x="1076" y="1563"/>
                </a:cubicBezTo>
                <a:cubicBezTo>
                  <a:pt x="1070" y="1566"/>
                  <a:pt x="1065" y="1578"/>
                  <a:pt x="1058" y="1576"/>
                </a:cubicBezTo>
                <a:cubicBezTo>
                  <a:pt x="1051" y="1574"/>
                  <a:pt x="1055" y="1563"/>
                  <a:pt x="1051" y="1557"/>
                </a:cubicBezTo>
                <a:cubicBezTo>
                  <a:pt x="1048" y="1551"/>
                  <a:pt x="1044" y="1544"/>
                  <a:pt x="1039" y="1539"/>
                </a:cubicBezTo>
                <a:cubicBezTo>
                  <a:pt x="1027" y="1526"/>
                  <a:pt x="1018" y="1525"/>
                  <a:pt x="1003" y="1520"/>
                </a:cubicBezTo>
                <a:cubicBezTo>
                  <a:pt x="998" y="1526"/>
                  <a:pt x="991" y="1531"/>
                  <a:pt x="990" y="1539"/>
                </a:cubicBezTo>
                <a:cubicBezTo>
                  <a:pt x="986" y="1562"/>
                  <a:pt x="1021" y="1619"/>
                  <a:pt x="1039" y="1631"/>
                </a:cubicBezTo>
                <a:cubicBezTo>
                  <a:pt x="1054" y="1675"/>
                  <a:pt x="1044" y="1657"/>
                  <a:pt x="1064" y="1687"/>
                </a:cubicBezTo>
                <a:cubicBezTo>
                  <a:pt x="1066" y="1717"/>
                  <a:pt x="1070" y="1748"/>
                  <a:pt x="1070" y="1779"/>
                </a:cubicBezTo>
                <a:cubicBezTo>
                  <a:pt x="1070" y="1884"/>
                  <a:pt x="1031" y="1789"/>
                  <a:pt x="1009" y="1754"/>
                </a:cubicBezTo>
                <a:cubicBezTo>
                  <a:pt x="1005" y="1749"/>
                  <a:pt x="996" y="1750"/>
                  <a:pt x="990" y="1748"/>
                </a:cubicBezTo>
                <a:cubicBezTo>
                  <a:pt x="957" y="1760"/>
                  <a:pt x="965" y="1773"/>
                  <a:pt x="954" y="1804"/>
                </a:cubicBezTo>
                <a:cubicBezTo>
                  <a:pt x="951" y="1811"/>
                  <a:pt x="944" y="1816"/>
                  <a:pt x="941" y="1822"/>
                </a:cubicBezTo>
                <a:cubicBezTo>
                  <a:pt x="938" y="1828"/>
                  <a:pt x="937" y="1835"/>
                  <a:pt x="935" y="1841"/>
                </a:cubicBezTo>
                <a:cubicBezTo>
                  <a:pt x="929" y="1837"/>
                  <a:pt x="921" y="1835"/>
                  <a:pt x="917" y="1828"/>
                </a:cubicBezTo>
                <a:cubicBezTo>
                  <a:pt x="910" y="1817"/>
                  <a:pt x="905" y="1791"/>
                  <a:pt x="905" y="1791"/>
                </a:cubicBezTo>
                <a:cubicBezTo>
                  <a:pt x="903" y="1767"/>
                  <a:pt x="903" y="1742"/>
                  <a:pt x="899" y="1717"/>
                </a:cubicBezTo>
                <a:cubicBezTo>
                  <a:pt x="897" y="1705"/>
                  <a:pt x="886" y="1680"/>
                  <a:pt x="886" y="1680"/>
                </a:cubicBezTo>
                <a:cubicBezTo>
                  <a:pt x="893" y="1651"/>
                  <a:pt x="901" y="1630"/>
                  <a:pt x="868" y="1619"/>
                </a:cubicBezTo>
                <a:cubicBezTo>
                  <a:pt x="839" y="1626"/>
                  <a:pt x="834" y="1633"/>
                  <a:pt x="825" y="1662"/>
                </a:cubicBezTo>
                <a:cubicBezTo>
                  <a:pt x="833" y="1697"/>
                  <a:pt x="853" y="1713"/>
                  <a:pt x="819" y="1736"/>
                </a:cubicBezTo>
                <a:cubicBezTo>
                  <a:pt x="812" y="1725"/>
                  <a:pt x="810" y="1708"/>
                  <a:pt x="801" y="1699"/>
                </a:cubicBezTo>
                <a:cubicBezTo>
                  <a:pt x="792" y="1690"/>
                  <a:pt x="775" y="1688"/>
                  <a:pt x="764" y="1680"/>
                </a:cubicBezTo>
                <a:cubicBezTo>
                  <a:pt x="760" y="1668"/>
                  <a:pt x="756" y="1656"/>
                  <a:pt x="752" y="1643"/>
                </a:cubicBezTo>
                <a:cubicBezTo>
                  <a:pt x="750" y="1637"/>
                  <a:pt x="746" y="1625"/>
                  <a:pt x="746" y="1625"/>
                </a:cubicBezTo>
                <a:cubicBezTo>
                  <a:pt x="748" y="1606"/>
                  <a:pt x="746" y="1587"/>
                  <a:pt x="752" y="1569"/>
                </a:cubicBezTo>
                <a:cubicBezTo>
                  <a:pt x="757" y="1555"/>
                  <a:pt x="776" y="1532"/>
                  <a:pt x="776" y="1532"/>
                </a:cubicBezTo>
                <a:cubicBezTo>
                  <a:pt x="774" y="1526"/>
                  <a:pt x="774" y="1519"/>
                  <a:pt x="770" y="1514"/>
                </a:cubicBezTo>
                <a:cubicBezTo>
                  <a:pt x="765" y="1508"/>
                  <a:pt x="756" y="1508"/>
                  <a:pt x="752" y="1502"/>
                </a:cubicBezTo>
                <a:cubicBezTo>
                  <a:pt x="745" y="1490"/>
                  <a:pt x="744" y="1477"/>
                  <a:pt x="740" y="1465"/>
                </a:cubicBezTo>
                <a:cubicBezTo>
                  <a:pt x="738" y="1458"/>
                  <a:pt x="734" y="1446"/>
                  <a:pt x="734" y="1446"/>
                </a:cubicBezTo>
                <a:cubicBezTo>
                  <a:pt x="746" y="1409"/>
                  <a:pt x="742" y="1443"/>
                  <a:pt x="709" y="1421"/>
                </a:cubicBezTo>
                <a:cubicBezTo>
                  <a:pt x="704" y="1417"/>
                  <a:pt x="705" y="1409"/>
                  <a:pt x="703" y="1403"/>
                </a:cubicBezTo>
                <a:cubicBezTo>
                  <a:pt x="715" y="1352"/>
                  <a:pt x="697" y="1397"/>
                  <a:pt x="727" y="1372"/>
                </a:cubicBezTo>
                <a:cubicBezTo>
                  <a:pt x="753" y="1352"/>
                  <a:pt x="727" y="1341"/>
                  <a:pt x="764" y="1329"/>
                </a:cubicBezTo>
                <a:cubicBezTo>
                  <a:pt x="782" y="1357"/>
                  <a:pt x="808" y="1357"/>
                  <a:pt x="838" y="1366"/>
                </a:cubicBezTo>
                <a:cubicBezTo>
                  <a:pt x="850" y="1370"/>
                  <a:pt x="874" y="1378"/>
                  <a:pt x="874" y="1378"/>
                </a:cubicBezTo>
                <a:cubicBezTo>
                  <a:pt x="886" y="1374"/>
                  <a:pt x="899" y="1370"/>
                  <a:pt x="911" y="1366"/>
                </a:cubicBezTo>
                <a:cubicBezTo>
                  <a:pt x="917" y="1364"/>
                  <a:pt x="923" y="1370"/>
                  <a:pt x="929" y="1372"/>
                </a:cubicBezTo>
                <a:cubicBezTo>
                  <a:pt x="961" y="1380"/>
                  <a:pt x="987" y="1384"/>
                  <a:pt x="1015" y="1403"/>
                </a:cubicBezTo>
                <a:cubicBezTo>
                  <a:pt x="1043" y="1361"/>
                  <a:pt x="1034" y="1380"/>
                  <a:pt x="1045" y="1347"/>
                </a:cubicBezTo>
                <a:cubicBezTo>
                  <a:pt x="1043" y="1341"/>
                  <a:pt x="1044" y="1333"/>
                  <a:pt x="1039" y="1329"/>
                </a:cubicBezTo>
                <a:cubicBezTo>
                  <a:pt x="1029" y="1322"/>
                  <a:pt x="1003" y="1317"/>
                  <a:pt x="1003" y="1317"/>
                </a:cubicBezTo>
                <a:cubicBezTo>
                  <a:pt x="991" y="1300"/>
                  <a:pt x="991" y="1294"/>
                  <a:pt x="972" y="1286"/>
                </a:cubicBezTo>
                <a:cubicBezTo>
                  <a:pt x="960" y="1281"/>
                  <a:pt x="935" y="1273"/>
                  <a:pt x="935" y="1273"/>
                </a:cubicBezTo>
                <a:cubicBezTo>
                  <a:pt x="921" y="1278"/>
                  <a:pt x="908" y="1286"/>
                  <a:pt x="893" y="1286"/>
                </a:cubicBezTo>
                <a:cubicBezTo>
                  <a:pt x="858" y="1286"/>
                  <a:pt x="817" y="1267"/>
                  <a:pt x="782" y="1261"/>
                </a:cubicBezTo>
                <a:cubicBezTo>
                  <a:pt x="760" y="1263"/>
                  <a:pt x="737" y="1260"/>
                  <a:pt x="715" y="1267"/>
                </a:cubicBezTo>
                <a:cubicBezTo>
                  <a:pt x="709" y="1269"/>
                  <a:pt x="714" y="1289"/>
                  <a:pt x="709" y="1286"/>
                </a:cubicBezTo>
                <a:cubicBezTo>
                  <a:pt x="697" y="1279"/>
                  <a:pt x="699" y="1254"/>
                  <a:pt x="685" y="1249"/>
                </a:cubicBezTo>
                <a:cubicBezTo>
                  <a:pt x="679" y="1247"/>
                  <a:pt x="672" y="1245"/>
                  <a:pt x="666" y="1243"/>
                </a:cubicBezTo>
                <a:cubicBezTo>
                  <a:pt x="659" y="1222"/>
                  <a:pt x="636" y="1187"/>
                  <a:pt x="636" y="1187"/>
                </a:cubicBezTo>
                <a:cubicBezTo>
                  <a:pt x="646" y="1144"/>
                  <a:pt x="664" y="1159"/>
                  <a:pt x="697" y="1138"/>
                </a:cubicBezTo>
                <a:cubicBezTo>
                  <a:pt x="688" y="1101"/>
                  <a:pt x="684" y="1115"/>
                  <a:pt x="654" y="1095"/>
                </a:cubicBezTo>
                <a:cubicBezTo>
                  <a:pt x="618" y="1099"/>
                  <a:pt x="594" y="1115"/>
                  <a:pt x="562" y="1107"/>
                </a:cubicBezTo>
                <a:cubicBezTo>
                  <a:pt x="549" y="1068"/>
                  <a:pt x="539" y="1029"/>
                  <a:pt x="526" y="990"/>
                </a:cubicBezTo>
                <a:cubicBezTo>
                  <a:pt x="521" y="975"/>
                  <a:pt x="503" y="970"/>
                  <a:pt x="489" y="965"/>
                </a:cubicBezTo>
                <a:cubicBezTo>
                  <a:pt x="477" y="961"/>
                  <a:pt x="452" y="953"/>
                  <a:pt x="452" y="953"/>
                </a:cubicBezTo>
                <a:cubicBezTo>
                  <a:pt x="437" y="929"/>
                  <a:pt x="419" y="921"/>
                  <a:pt x="452" y="910"/>
                </a:cubicBezTo>
                <a:cubicBezTo>
                  <a:pt x="473" y="879"/>
                  <a:pt x="463" y="853"/>
                  <a:pt x="428" y="842"/>
                </a:cubicBezTo>
                <a:cubicBezTo>
                  <a:pt x="424" y="829"/>
                  <a:pt x="420" y="817"/>
                  <a:pt x="416" y="805"/>
                </a:cubicBezTo>
                <a:cubicBezTo>
                  <a:pt x="414" y="799"/>
                  <a:pt x="410" y="786"/>
                  <a:pt x="410" y="786"/>
                </a:cubicBezTo>
                <a:cubicBezTo>
                  <a:pt x="420" y="743"/>
                  <a:pt x="428" y="774"/>
                  <a:pt x="440" y="737"/>
                </a:cubicBezTo>
                <a:cubicBezTo>
                  <a:pt x="438" y="727"/>
                  <a:pt x="441" y="713"/>
                  <a:pt x="434" y="706"/>
                </a:cubicBezTo>
                <a:cubicBezTo>
                  <a:pt x="420" y="692"/>
                  <a:pt x="395" y="693"/>
                  <a:pt x="379" y="681"/>
                </a:cubicBezTo>
                <a:cubicBezTo>
                  <a:pt x="386" y="661"/>
                  <a:pt x="396" y="647"/>
                  <a:pt x="403" y="626"/>
                </a:cubicBezTo>
                <a:cubicBezTo>
                  <a:pt x="404" y="607"/>
                  <a:pt x="421" y="523"/>
                  <a:pt x="410" y="490"/>
                </a:cubicBezTo>
                <a:cubicBezTo>
                  <a:pt x="418" y="478"/>
                  <a:pt x="426" y="466"/>
                  <a:pt x="434" y="453"/>
                </a:cubicBezTo>
                <a:cubicBezTo>
                  <a:pt x="438" y="447"/>
                  <a:pt x="446" y="435"/>
                  <a:pt x="446" y="435"/>
                </a:cubicBezTo>
                <a:cubicBezTo>
                  <a:pt x="444" y="429"/>
                  <a:pt x="445" y="420"/>
                  <a:pt x="440" y="416"/>
                </a:cubicBezTo>
                <a:cubicBezTo>
                  <a:pt x="430" y="409"/>
                  <a:pt x="403" y="404"/>
                  <a:pt x="403" y="404"/>
                </a:cubicBezTo>
                <a:cubicBezTo>
                  <a:pt x="399" y="398"/>
                  <a:pt x="397" y="391"/>
                  <a:pt x="391" y="385"/>
                </a:cubicBezTo>
                <a:cubicBezTo>
                  <a:pt x="386" y="381"/>
                  <a:pt x="377" y="383"/>
                  <a:pt x="373" y="379"/>
                </a:cubicBezTo>
                <a:cubicBezTo>
                  <a:pt x="361" y="367"/>
                  <a:pt x="363" y="334"/>
                  <a:pt x="355" y="318"/>
                </a:cubicBezTo>
                <a:cubicBezTo>
                  <a:pt x="352" y="311"/>
                  <a:pt x="348" y="303"/>
                  <a:pt x="342" y="299"/>
                </a:cubicBezTo>
                <a:cubicBezTo>
                  <a:pt x="331" y="292"/>
                  <a:pt x="306" y="287"/>
                  <a:pt x="306" y="287"/>
                </a:cubicBezTo>
                <a:cubicBezTo>
                  <a:pt x="299" y="259"/>
                  <a:pt x="305" y="235"/>
                  <a:pt x="275" y="225"/>
                </a:cubicBezTo>
                <a:cubicBezTo>
                  <a:pt x="267" y="227"/>
                  <a:pt x="259" y="228"/>
                  <a:pt x="251" y="231"/>
                </a:cubicBezTo>
                <a:cubicBezTo>
                  <a:pt x="244" y="234"/>
                  <a:pt x="239" y="245"/>
                  <a:pt x="232" y="244"/>
                </a:cubicBezTo>
                <a:cubicBezTo>
                  <a:pt x="225" y="243"/>
                  <a:pt x="226" y="230"/>
                  <a:pt x="220" y="225"/>
                </a:cubicBezTo>
                <a:cubicBezTo>
                  <a:pt x="215" y="221"/>
                  <a:pt x="208" y="221"/>
                  <a:pt x="202" y="219"/>
                </a:cubicBezTo>
                <a:cubicBezTo>
                  <a:pt x="191" y="185"/>
                  <a:pt x="185" y="147"/>
                  <a:pt x="147" y="133"/>
                </a:cubicBezTo>
                <a:cubicBezTo>
                  <a:pt x="129" y="126"/>
                  <a:pt x="110" y="124"/>
                  <a:pt x="92" y="120"/>
                </a:cubicBezTo>
                <a:cubicBezTo>
                  <a:pt x="71" y="107"/>
                  <a:pt x="63" y="90"/>
                  <a:pt x="43" y="77"/>
                </a:cubicBezTo>
                <a:cubicBezTo>
                  <a:pt x="55" y="73"/>
                  <a:pt x="67" y="69"/>
                  <a:pt x="79" y="65"/>
                </a:cubicBezTo>
                <a:cubicBezTo>
                  <a:pt x="90" y="62"/>
                  <a:pt x="75" y="44"/>
                  <a:pt x="73" y="34"/>
                </a:cubicBezTo>
                <a:cubicBezTo>
                  <a:pt x="71" y="28"/>
                  <a:pt x="72" y="20"/>
                  <a:pt x="67" y="15"/>
                </a:cubicBezTo>
                <a:cubicBezTo>
                  <a:pt x="46" y="0"/>
                  <a:pt x="23" y="3"/>
                  <a:pt x="0" y="3"/>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Freeform 1033">
            <a:extLst>
              <a:ext uri="{FF2B5EF4-FFF2-40B4-BE49-F238E27FC236}">
                <a16:creationId xmlns:a16="http://schemas.microsoft.com/office/drawing/2014/main" id="{9C8FD82E-AF63-9B1B-CE0C-ACF48FD5011A}"/>
              </a:ext>
            </a:extLst>
          </p:cNvPr>
          <p:cNvSpPr>
            <a:spLocks/>
          </p:cNvSpPr>
          <p:nvPr/>
        </p:nvSpPr>
        <p:spPr bwMode="auto">
          <a:xfrm>
            <a:off x="0" y="-164386"/>
            <a:ext cx="12277618" cy="8229600"/>
          </a:xfrm>
          <a:custGeom>
            <a:avLst/>
            <a:gdLst>
              <a:gd name="T0" fmla="*/ 2147483646 w 5833"/>
              <a:gd name="T1" fmla="*/ 2147483646 h 4056"/>
              <a:gd name="T2" fmla="*/ 2147483646 w 5833"/>
              <a:gd name="T3" fmla="*/ 2147483646 h 4056"/>
              <a:gd name="T4" fmla="*/ 2147483646 w 5833"/>
              <a:gd name="T5" fmla="*/ 2147483646 h 4056"/>
              <a:gd name="T6" fmla="*/ 2147483646 w 5833"/>
              <a:gd name="T7" fmla="*/ 2147483646 h 4056"/>
              <a:gd name="T8" fmla="*/ 2147483646 w 5833"/>
              <a:gd name="T9" fmla="*/ 2147483646 h 4056"/>
              <a:gd name="T10" fmla="*/ 2147483646 w 5833"/>
              <a:gd name="T11" fmla="*/ 2147483646 h 4056"/>
              <a:gd name="T12" fmla="*/ 2147483646 w 5833"/>
              <a:gd name="T13" fmla="*/ 2147483646 h 4056"/>
              <a:gd name="T14" fmla="*/ 2147483646 w 5833"/>
              <a:gd name="T15" fmla="*/ 2147483646 h 4056"/>
              <a:gd name="T16" fmla="*/ 2147483646 w 5833"/>
              <a:gd name="T17" fmla="*/ 2147483646 h 4056"/>
              <a:gd name="T18" fmla="*/ 2147483646 w 5833"/>
              <a:gd name="T19" fmla="*/ 2147483646 h 4056"/>
              <a:gd name="T20" fmla="*/ 2147483646 w 5833"/>
              <a:gd name="T21" fmla="*/ 2147483646 h 4056"/>
              <a:gd name="T22" fmla="*/ 2147483646 w 5833"/>
              <a:gd name="T23" fmla="*/ 2147483646 h 4056"/>
              <a:gd name="T24" fmla="*/ 2147483646 w 5833"/>
              <a:gd name="T25" fmla="*/ 2147483646 h 4056"/>
              <a:gd name="T26" fmla="*/ 2147483646 w 5833"/>
              <a:gd name="T27" fmla="*/ 2147483646 h 4056"/>
              <a:gd name="T28" fmla="*/ 2147483646 w 5833"/>
              <a:gd name="T29" fmla="*/ 2147483646 h 4056"/>
              <a:gd name="T30" fmla="*/ 2147483646 w 5833"/>
              <a:gd name="T31" fmla="*/ 2147483646 h 4056"/>
              <a:gd name="T32" fmla="*/ 2147483646 w 5833"/>
              <a:gd name="T33" fmla="*/ 2147483646 h 4056"/>
              <a:gd name="T34" fmla="*/ 2147483646 w 5833"/>
              <a:gd name="T35" fmla="*/ 2147483646 h 4056"/>
              <a:gd name="T36" fmla="*/ 2147483646 w 5833"/>
              <a:gd name="T37" fmla="*/ 2147483646 h 4056"/>
              <a:gd name="T38" fmla="*/ 2147483646 w 5833"/>
              <a:gd name="T39" fmla="*/ 2147483646 h 4056"/>
              <a:gd name="T40" fmla="*/ 2147483646 w 5833"/>
              <a:gd name="T41" fmla="*/ 2147483646 h 4056"/>
              <a:gd name="T42" fmla="*/ 2147483646 w 5833"/>
              <a:gd name="T43" fmla="*/ 2147483646 h 4056"/>
              <a:gd name="T44" fmla="*/ 2147483646 w 5833"/>
              <a:gd name="T45" fmla="*/ 2147483646 h 4056"/>
              <a:gd name="T46" fmla="*/ 2147483646 w 5833"/>
              <a:gd name="T47" fmla="*/ 2147483646 h 4056"/>
              <a:gd name="T48" fmla="*/ 2147483646 w 5833"/>
              <a:gd name="T49" fmla="*/ 2147483646 h 4056"/>
              <a:gd name="T50" fmla="*/ 2147483646 w 5833"/>
              <a:gd name="T51" fmla="*/ 2147483646 h 4056"/>
              <a:gd name="T52" fmla="*/ 2147483646 w 5833"/>
              <a:gd name="T53" fmla="*/ 2147483646 h 4056"/>
              <a:gd name="T54" fmla="*/ 2147483646 w 5833"/>
              <a:gd name="T55" fmla="*/ 2147483646 h 4056"/>
              <a:gd name="T56" fmla="*/ 2147483646 w 5833"/>
              <a:gd name="T57" fmla="*/ 2147483646 h 4056"/>
              <a:gd name="T58" fmla="*/ 2147483646 w 5833"/>
              <a:gd name="T59" fmla="*/ 2147483646 h 4056"/>
              <a:gd name="T60" fmla="*/ 2147483646 w 5833"/>
              <a:gd name="T61" fmla="*/ 2147483646 h 4056"/>
              <a:gd name="T62" fmla="*/ 2147483646 w 5833"/>
              <a:gd name="T63" fmla="*/ 2147483646 h 4056"/>
              <a:gd name="T64" fmla="*/ 2147483646 w 5833"/>
              <a:gd name="T65" fmla="*/ 2147483646 h 4056"/>
              <a:gd name="T66" fmla="*/ 2147483646 w 5833"/>
              <a:gd name="T67" fmla="*/ 2147483646 h 4056"/>
              <a:gd name="T68" fmla="*/ 2147483646 w 5833"/>
              <a:gd name="T69" fmla="*/ 2147483646 h 4056"/>
              <a:gd name="T70" fmla="*/ 2147483646 w 5833"/>
              <a:gd name="T71" fmla="*/ 2147483646 h 4056"/>
              <a:gd name="T72" fmla="*/ 2147483646 w 5833"/>
              <a:gd name="T73" fmla="*/ 2147483646 h 4056"/>
              <a:gd name="T74" fmla="*/ 2147483646 w 5833"/>
              <a:gd name="T75" fmla="*/ 2147483646 h 4056"/>
              <a:gd name="T76" fmla="*/ 2147483646 w 5833"/>
              <a:gd name="T77" fmla="*/ 2147483646 h 4056"/>
              <a:gd name="T78" fmla="*/ 2147483646 w 5833"/>
              <a:gd name="T79" fmla="*/ 2147483646 h 4056"/>
              <a:gd name="T80" fmla="*/ 2147483646 w 5833"/>
              <a:gd name="T81" fmla="*/ 2147483646 h 4056"/>
              <a:gd name="T82" fmla="*/ 2147483646 w 5833"/>
              <a:gd name="T83" fmla="*/ 2147483646 h 4056"/>
              <a:gd name="T84" fmla="*/ 2147483646 w 5833"/>
              <a:gd name="T85" fmla="*/ 2147483646 h 4056"/>
              <a:gd name="T86" fmla="*/ 2147483646 w 5833"/>
              <a:gd name="T87" fmla="*/ 2147483646 h 4056"/>
              <a:gd name="T88" fmla="*/ 2147483646 w 5833"/>
              <a:gd name="T89" fmla="*/ 2147483646 h 4056"/>
              <a:gd name="T90" fmla="*/ 2147483646 w 5833"/>
              <a:gd name="T91" fmla="*/ 2147483646 h 4056"/>
              <a:gd name="T92" fmla="*/ 2147483646 w 5833"/>
              <a:gd name="T93" fmla="*/ 2147483646 h 4056"/>
              <a:gd name="T94" fmla="*/ 2147483646 w 5833"/>
              <a:gd name="T95" fmla="*/ 2147483646 h 4056"/>
              <a:gd name="T96" fmla="*/ 2147483646 w 5833"/>
              <a:gd name="T97" fmla="*/ 2147483646 h 4056"/>
              <a:gd name="T98" fmla="*/ 2147483646 w 5833"/>
              <a:gd name="T99" fmla="*/ 2147483646 h 4056"/>
              <a:gd name="T100" fmla="*/ 2147483646 w 5833"/>
              <a:gd name="T101" fmla="*/ 2147483646 h 4056"/>
              <a:gd name="T102" fmla="*/ 2147483646 w 5833"/>
              <a:gd name="T103" fmla="*/ 2147483646 h 4056"/>
              <a:gd name="T104" fmla="*/ 2147483646 w 5833"/>
              <a:gd name="T105" fmla="*/ 2147483646 h 4056"/>
              <a:gd name="T106" fmla="*/ 2147483646 w 5833"/>
              <a:gd name="T107" fmla="*/ 2147483646 h 4056"/>
              <a:gd name="T108" fmla="*/ 2147483646 w 5833"/>
              <a:gd name="T109" fmla="*/ 2147483646 h 4056"/>
              <a:gd name="T110" fmla="*/ 2147483646 w 5833"/>
              <a:gd name="T111" fmla="*/ 2147483646 h 40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3" h="4056">
                <a:moveTo>
                  <a:pt x="5817" y="3513"/>
                </a:moveTo>
                <a:cubicBezTo>
                  <a:pt x="5775" y="4056"/>
                  <a:pt x="5778" y="1954"/>
                  <a:pt x="5770" y="1407"/>
                </a:cubicBezTo>
                <a:cubicBezTo>
                  <a:pt x="5762" y="860"/>
                  <a:pt x="5771" y="429"/>
                  <a:pt x="5767" y="231"/>
                </a:cubicBezTo>
                <a:cubicBezTo>
                  <a:pt x="5763" y="33"/>
                  <a:pt x="5757" y="221"/>
                  <a:pt x="5746" y="219"/>
                </a:cubicBezTo>
                <a:cubicBezTo>
                  <a:pt x="5735" y="217"/>
                  <a:pt x="5712" y="223"/>
                  <a:pt x="5698" y="219"/>
                </a:cubicBezTo>
                <a:cubicBezTo>
                  <a:pt x="5684" y="215"/>
                  <a:pt x="5679" y="200"/>
                  <a:pt x="5662" y="195"/>
                </a:cubicBezTo>
                <a:cubicBezTo>
                  <a:pt x="5645" y="190"/>
                  <a:pt x="5623" y="186"/>
                  <a:pt x="5598" y="188"/>
                </a:cubicBezTo>
                <a:cubicBezTo>
                  <a:pt x="5573" y="190"/>
                  <a:pt x="5560" y="200"/>
                  <a:pt x="5514" y="204"/>
                </a:cubicBezTo>
                <a:cubicBezTo>
                  <a:pt x="5468" y="208"/>
                  <a:pt x="5365" y="209"/>
                  <a:pt x="5320" y="209"/>
                </a:cubicBezTo>
                <a:cubicBezTo>
                  <a:pt x="5295" y="207"/>
                  <a:pt x="5269" y="209"/>
                  <a:pt x="5245" y="202"/>
                </a:cubicBezTo>
                <a:cubicBezTo>
                  <a:pt x="5218" y="194"/>
                  <a:pt x="5222" y="161"/>
                  <a:pt x="5185" y="150"/>
                </a:cubicBezTo>
                <a:cubicBezTo>
                  <a:pt x="5121" y="170"/>
                  <a:pt x="5149" y="174"/>
                  <a:pt x="5066" y="165"/>
                </a:cubicBezTo>
                <a:cubicBezTo>
                  <a:pt x="5048" y="112"/>
                  <a:pt x="5066" y="125"/>
                  <a:pt x="5028" y="112"/>
                </a:cubicBezTo>
                <a:cubicBezTo>
                  <a:pt x="5013" y="115"/>
                  <a:pt x="4997" y="115"/>
                  <a:pt x="4983" y="120"/>
                </a:cubicBezTo>
                <a:cubicBezTo>
                  <a:pt x="4941" y="134"/>
                  <a:pt x="4981" y="142"/>
                  <a:pt x="4939" y="127"/>
                </a:cubicBezTo>
                <a:cubicBezTo>
                  <a:pt x="4915" y="91"/>
                  <a:pt x="4909" y="65"/>
                  <a:pt x="4871" y="52"/>
                </a:cubicBezTo>
                <a:cubicBezTo>
                  <a:pt x="4854" y="0"/>
                  <a:pt x="4871" y="12"/>
                  <a:pt x="4834" y="0"/>
                </a:cubicBezTo>
                <a:cubicBezTo>
                  <a:pt x="4785" y="8"/>
                  <a:pt x="4741" y="22"/>
                  <a:pt x="4692" y="30"/>
                </a:cubicBezTo>
                <a:cubicBezTo>
                  <a:pt x="4666" y="23"/>
                  <a:pt x="4642" y="16"/>
                  <a:pt x="4617" y="7"/>
                </a:cubicBezTo>
                <a:cubicBezTo>
                  <a:pt x="4553" y="49"/>
                  <a:pt x="4590" y="35"/>
                  <a:pt x="4505" y="45"/>
                </a:cubicBezTo>
                <a:cubicBezTo>
                  <a:pt x="4497" y="50"/>
                  <a:pt x="4489" y="54"/>
                  <a:pt x="4482" y="60"/>
                </a:cubicBezTo>
                <a:cubicBezTo>
                  <a:pt x="4476" y="66"/>
                  <a:pt x="4474" y="76"/>
                  <a:pt x="4467" y="82"/>
                </a:cubicBezTo>
                <a:cubicBezTo>
                  <a:pt x="4437" y="108"/>
                  <a:pt x="4413" y="116"/>
                  <a:pt x="4377" y="127"/>
                </a:cubicBezTo>
                <a:cubicBezTo>
                  <a:pt x="4351" y="170"/>
                  <a:pt x="4292" y="175"/>
                  <a:pt x="4250" y="202"/>
                </a:cubicBezTo>
                <a:cubicBezTo>
                  <a:pt x="4240" y="217"/>
                  <a:pt x="4225" y="230"/>
                  <a:pt x="4220" y="247"/>
                </a:cubicBezTo>
                <a:cubicBezTo>
                  <a:pt x="4218" y="254"/>
                  <a:pt x="4219" y="264"/>
                  <a:pt x="4213" y="269"/>
                </a:cubicBezTo>
                <a:cubicBezTo>
                  <a:pt x="4199" y="280"/>
                  <a:pt x="4178" y="279"/>
                  <a:pt x="4161" y="284"/>
                </a:cubicBezTo>
                <a:cubicBezTo>
                  <a:pt x="4148" y="320"/>
                  <a:pt x="4137" y="312"/>
                  <a:pt x="4101" y="322"/>
                </a:cubicBezTo>
                <a:cubicBezTo>
                  <a:pt x="4029" y="316"/>
                  <a:pt x="3996" y="293"/>
                  <a:pt x="3936" y="251"/>
                </a:cubicBezTo>
                <a:cubicBezTo>
                  <a:pt x="3907" y="239"/>
                  <a:pt x="3922" y="229"/>
                  <a:pt x="3906" y="236"/>
                </a:cubicBezTo>
                <a:cubicBezTo>
                  <a:pt x="3890" y="243"/>
                  <a:pt x="3840" y="274"/>
                  <a:pt x="3840" y="296"/>
                </a:cubicBezTo>
                <a:cubicBezTo>
                  <a:pt x="3853" y="340"/>
                  <a:pt x="3861" y="361"/>
                  <a:pt x="3906" y="366"/>
                </a:cubicBezTo>
                <a:cubicBezTo>
                  <a:pt x="3935" y="376"/>
                  <a:pt x="3948" y="381"/>
                  <a:pt x="3959" y="411"/>
                </a:cubicBezTo>
                <a:cubicBezTo>
                  <a:pt x="3956" y="421"/>
                  <a:pt x="3960" y="437"/>
                  <a:pt x="3951" y="441"/>
                </a:cubicBezTo>
                <a:cubicBezTo>
                  <a:pt x="3944" y="444"/>
                  <a:pt x="3897" y="433"/>
                  <a:pt x="3884" y="426"/>
                </a:cubicBezTo>
                <a:cubicBezTo>
                  <a:pt x="3868" y="417"/>
                  <a:pt x="3839" y="396"/>
                  <a:pt x="3839" y="396"/>
                </a:cubicBezTo>
                <a:cubicBezTo>
                  <a:pt x="3829" y="399"/>
                  <a:pt x="3819" y="401"/>
                  <a:pt x="3809" y="404"/>
                </a:cubicBezTo>
                <a:cubicBezTo>
                  <a:pt x="3794" y="409"/>
                  <a:pt x="3764" y="419"/>
                  <a:pt x="3764" y="419"/>
                </a:cubicBezTo>
                <a:cubicBezTo>
                  <a:pt x="3751" y="458"/>
                  <a:pt x="3732" y="466"/>
                  <a:pt x="3772" y="471"/>
                </a:cubicBezTo>
                <a:cubicBezTo>
                  <a:pt x="3807" y="475"/>
                  <a:pt x="3841" y="476"/>
                  <a:pt x="3876" y="479"/>
                </a:cubicBezTo>
                <a:cubicBezTo>
                  <a:pt x="3899" y="512"/>
                  <a:pt x="3914" y="514"/>
                  <a:pt x="3876" y="539"/>
                </a:cubicBezTo>
                <a:cubicBezTo>
                  <a:pt x="3854" y="536"/>
                  <a:pt x="3831" y="537"/>
                  <a:pt x="3809" y="531"/>
                </a:cubicBezTo>
                <a:cubicBezTo>
                  <a:pt x="3787" y="525"/>
                  <a:pt x="3767" y="504"/>
                  <a:pt x="3742" y="501"/>
                </a:cubicBezTo>
                <a:cubicBezTo>
                  <a:pt x="3723" y="495"/>
                  <a:pt x="3724" y="525"/>
                  <a:pt x="3705" y="524"/>
                </a:cubicBezTo>
                <a:cubicBezTo>
                  <a:pt x="3691" y="525"/>
                  <a:pt x="3705" y="542"/>
                  <a:pt x="3660" y="506"/>
                </a:cubicBezTo>
                <a:cubicBezTo>
                  <a:pt x="3645" y="501"/>
                  <a:pt x="3599" y="486"/>
                  <a:pt x="3585" y="479"/>
                </a:cubicBezTo>
                <a:cubicBezTo>
                  <a:pt x="3569" y="470"/>
                  <a:pt x="3540" y="449"/>
                  <a:pt x="3540" y="449"/>
                </a:cubicBezTo>
                <a:cubicBezTo>
                  <a:pt x="3529" y="480"/>
                  <a:pt x="3513" y="420"/>
                  <a:pt x="3531" y="446"/>
                </a:cubicBezTo>
                <a:cubicBezTo>
                  <a:pt x="3489" y="473"/>
                  <a:pt x="3544" y="444"/>
                  <a:pt x="3501" y="431"/>
                </a:cubicBezTo>
                <a:cubicBezTo>
                  <a:pt x="3489" y="433"/>
                  <a:pt x="3474" y="443"/>
                  <a:pt x="3462" y="452"/>
                </a:cubicBezTo>
                <a:cubicBezTo>
                  <a:pt x="3450" y="461"/>
                  <a:pt x="3438" y="477"/>
                  <a:pt x="3426" y="485"/>
                </a:cubicBezTo>
                <a:cubicBezTo>
                  <a:pt x="3414" y="493"/>
                  <a:pt x="3404" y="491"/>
                  <a:pt x="3387" y="500"/>
                </a:cubicBezTo>
                <a:cubicBezTo>
                  <a:pt x="3370" y="509"/>
                  <a:pt x="3336" y="526"/>
                  <a:pt x="3323" y="539"/>
                </a:cubicBezTo>
                <a:cubicBezTo>
                  <a:pt x="3304" y="555"/>
                  <a:pt x="3315" y="566"/>
                  <a:pt x="3306" y="581"/>
                </a:cubicBezTo>
                <a:cubicBezTo>
                  <a:pt x="3297" y="596"/>
                  <a:pt x="3275" y="601"/>
                  <a:pt x="3270" y="628"/>
                </a:cubicBezTo>
                <a:cubicBezTo>
                  <a:pt x="3273" y="666"/>
                  <a:pt x="3269" y="704"/>
                  <a:pt x="3278" y="741"/>
                </a:cubicBezTo>
                <a:cubicBezTo>
                  <a:pt x="3280" y="748"/>
                  <a:pt x="3292" y="749"/>
                  <a:pt x="3300" y="748"/>
                </a:cubicBezTo>
                <a:cubicBezTo>
                  <a:pt x="3347" y="744"/>
                  <a:pt x="3391" y="725"/>
                  <a:pt x="3435" y="711"/>
                </a:cubicBezTo>
                <a:cubicBezTo>
                  <a:pt x="3468" y="760"/>
                  <a:pt x="3432" y="755"/>
                  <a:pt x="3398" y="778"/>
                </a:cubicBezTo>
                <a:cubicBezTo>
                  <a:pt x="3390" y="800"/>
                  <a:pt x="3383" y="823"/>
                  <a:pt x="3375" y="845"/>
                </a:cubicBezTo>
                <a:cubicBezTo>
                  <a:pt x="3387" y="879"/>
                  <a:pt x="3375" y="893"/>
                  <a:pt x="3412" y="905"/>
                </a:cubicBezTo>
                <a:cubicBezTo>
                  <a:pt x="3417" y="920"/>
                  <a:pt x="3442" y="945"/>
                  <a:pt x="3427" y="950"/>
                </a:cubicBezTo>
                <a:cubicBezTo>
                  <a:pt x="3397" y="959"/>
                  <a:pt x="3367" y="969"/>
                  <a:pt x="3338" y="980"/>
                </a:cubicBezTo>
                <a:cubicBezTo>
                  <a:pt x="3344" y="1012"/>
                  <a:pt x="3356" y="1032"/>
                  <a:pt x="3345" y="1062"/>
                </a:cubicBezTo>
                <a:cubicBezTo>
                  <a:pt x="3306" y="1050"/>
                  <a:pt x="3329" y="1042"/>
                  <a:pt x="3293" y="1017"/>
                </a:cubicBezTo>
                <a:cubicBezTo>
                  <a:pt x="3245" y="1034"/>
                  <a:pt x="3266" y="1055"/>
                  <a:pt x="3278" y="1092"/>
                </a:cubicBezTo>
                <a:cubicBezTo>
                  <a:pt x="3281" y="1100"/>
                  <a:pt x="3277" y="1112"/>
                  <a:pt x="3285" y="1115"/>
                </a:cubicBezTo>
                <a:cubicBezTo>
                  <a:pt x="3311" y="1124"/>
                  <a:pt x="3340" y="1120"/>
                  <a:pt x="3368" y="1122"/>
                </a:cubicBezTo>
                <a:cubicBezTo>
                  <a:pt x="3411" y="1136"/>
                  <a:pt x="3412" y="1143"/>
                  <a:pt x="3427" y="1189"/>
                </a:cubicBezTo>
                <a:cubicBezTo>
                  <a:pt x="3432" y="1204"/>
                  <a:pt x="3442" y="1234"/>
                  <a:pt x="3442" y="1234"/>
                </a:cubicBezTo>
                <a:cubicBezTo>
                  <a:pt x="3450" y="1232"/>
                  <a:pt x="3458" y="1223"/>
                  <a:pt x="3465" y="1227"/>
                </a:cubicBezTo>
                <a:cubicBezTo>
                  <a:pt x="3472" y="1230"/>
                  <a:pt x="3469" y="1242"/>
                  <a:pt x="3472" y="1249"/>
                </a:cubicBezTo>
                <a:cubicBezTo>
                  <a:pt x="3489" y="1283"/>
                  <a:pt x="3511" y="1308"/>
                  <a:pt x="3532" y="1339"/>
                </a:cubicBezTo>
                <a:cubicBezTo>
                  <a:pt x="3521" y="1343"/>
                  <a:pt x="3491" y="1347"/>
                  <a:pt x="3495" y="1369"/>
                </a:cubicBezTo>
                <a:cubicBezTo>
                  <a:pt x="3497" y="1378"/>
                  <a:pt x="3510" y="1379"/>
                  <a:pt x="3517" y="1384"/>
                </a:cubicBezTo>
                <a:cubicBezTo>
                  <a:pt x="3559" y="1376"/>
                  <a:pt x="3604" y="1376"/>
                  <a:pt x="3644" y="1361"/>
                </a:cubicBezTo>
                <a:cubicBezTo>
                  <a:pt x="3652" y="1364"/>
                  <a:pt x="3663" y="1362"/>
                  <a:pt x="3667" y="1369"/>
                </a:cubicBezTo>
                <a:cubicBezTo>
                  <a:pt x="3670" y="1376"/>
                  <a:pt x="3665" y="1386"/>
                  <a:pt x="3659" y="1391"/>
                </a:cubicBezTo>
                <a:cubicBezTo>
                  <a:pt x="3641" y="1405"/>
                  <a:pt x="3571" y="1411"/>
                  <a:pt x="3555" y="1414"/>
                </a:cubicBezTo>
                <a:cubicBezTo>
                  <a:pt x="3519" y="1437"/>
                  <a:pt x="3524" y="1445"/>
                  <a:pt x="3562" y="1459"/>
                </a:cubicBezTo>
                <a:cubicBezTo>
                  <a:pt x="3636" y="1433"/>
                  <a:pt x="3494" y="1481"/>
                  <a:pt x="3667" y="1444"/>
                </a:cubicBezTo>
                <a:cubicBezTo>
                  <a:pt x="3676" y="1442"/>
                  <a:pt x="3680" y="1430"/>
                  <a:pt x="3689" y="1429"/>
                </a:cubicBezTo>
                <a:cubicBezTo>
                  <a:pt x="3729" y="1423"/>
                  <a:pt x="3769" y="1424"/>
                  <a:pt x="3809" y="1421"/>
                </a:cubicBezTo>
                <a:cubicBezTo>
                  <a:pt x="3814" y="1414"/>
                  <a:pt x="3816" y="1402"/>
                  <a:pt x="3824" y="1399"/>
                </a:cubicBezTo>
                <a:cubicBezTo>
                  <a:pt x="3859" y="1385"/>
                  <a:pt x="3857" y="1474"/>
                  <a:pt x="3869" y="1489"/>
                </a:cubicBezTo>
                <a:cubicBezTo>
                  <a:pt x="3886" y="1510"/>
                  <a:pt x="3920" y="1511"/>
                  <a:pt x="3944" y="1518"/>
                </a:cubicBezTo>
                <a:cubicBezTo>
                  <a:pt x="3964" y="1549"/>
                  <a:pt x="3966" y="1562"/>
                  <a:pt x="4003" y="1548"/>
                </a:cubicBezTo>
                <a:cubicBezTo>
                  <a:pt x="4014" y="1518"/>
                  <a:pt x="4013" y="1507"/>
                  <a:pt x="4041" y="1489"/>
                </a:cubicBezTo>
                <a:cubicBezTo>
                  <a:pt x="4077" y="1497"/>
                  <a:pt x="4095" y="1506"/>
                  <a:pt x="4131" y="1496"/>
                </a:cubicBezTo>
                <a:cubicBezTo>
                  <a:pt x="4140" y="1466"/>
                  <a:pt x="4144" y="1436"/>
                  <a:pt x="4153" y="1406"/>
                </a:cubicBezTo>
                <a:cubicBezTo>
                  <a:pt x="4127" y="1388"/>
                  <a:pt x="4110" y="1377"/>
                  <a:pt x="4101" y="1346"/>
                </a:cubicBezTo>
                <a:cubicBezTo>
                  <a:pt x="4155" y="1329"/>
                  <a:pt x="4190" y="1350"/>
                  <a:pt x="4235" y="1369"/>
                </a:cubicBezTo>
                <a:cubicBezTo>
                  <a:pt x="4278" y="1387"/>
                  <a:pt x="4251" y="1365"/>
                  <a:pt x="4288" y="1384"/>
                </a:cubicBezTo>
                <a:cubicBezTo>
                  <a:pt x="4327" y="1404"/>
                  <a:pt x="4364" y="1418"/>
                  <a:pt x="4407" y="1429"/>
                </a:cubicBezTo>
                <a:cubicBezTo>
                  <a:pt x="4437" y="1459"/>
                  <a:pt x="4458" y="1490"/>
                  <a:pt x="4497" y="1504"/>
                </a:cubicBezTo>
                <a:cubicBezTo>
                  <a:pt x="4521" y="1527"/>
                  <a:pt x="4534" y="1530"/>
                  <a:pt x="4564" y="1541"/>
                </a:cubicBezTo>
                <a:cubicBezTo>
                  <a:pt x="4682" y="1532"/>
                  <a:pt x="4669" y="1529"/>
                  <a:pt x="4759" y="1496"/>
                </a:cubicBezTo>
                <a:cubicBezTo>
                  <a:pt x="4777" y="1470"/>
                  <a:pt x="4780" y="1427"/>
                  <a:pt x="4804" y="1406"/>
                </a:cubicBezTo>
                <a:cubicBezTo>
                  <a:pt x="4824" y="1388"/>
                  <a:pt x="4849" y="1376"/>
                  <a:pt x="4871" y="1361"/>
                </a:cubicBezTo>
                <a:cubicBezTo>
                  <a:pt x="4893" y="1346"/>
                  <a:pt x="4891" y="1345"/>
                  <a:pt x="4916" y="1339"/>
                </a:cubicBezTo>
                <a:cubicBezTo>
                  <a:pt x="4938" y="1334"/>
                  <a:pt x="4983" y="1324"/>
                  <a:pt x="4983" y="1324"/>
                </a:cubicBezTo>
                <a:cubicBezTo>
                  <a:pt x="5012" y="1331"/>
                  <a:pt x="5031" y="1344"/>
                  <a:pt x="5058" y="1354"/>
                </a:cubicBezTo>
                <a:cubicBezTo>
                  <a:pt x="5125" y="1331"/>
                  <a:pt x="5026" y="1373"/>
                  <a:pt x="5088" y="1302"/>
                </a:cubicBezTo>
                <a:cubicBezTo>
                  <a:pt x="5104" y="1284"/>
                  <a:pt x="5133" y="1287"/>
                  <a:pt x="5155" y="1279"/>
                </a:cubicBezTo>
                <a:cubicBezTo>
                  <a:pt x="5165" y="1282"/>
                  <a:pt x="5181" y="1277"/>
                  <a:pt x="5185" y="1287"/>
                </a:cubicBezTo>
                <a:cubicBezTo>
                  <a:pt x="5202" y="1332"/>
                  <a:pt x="5179" y="1338"/>
                  <a:pt x="5155" y="1354"/>
                </a:cubicBezTo>
                <a:cubicBezTo>
                  <a:pt x="5129" y="1392"/>
                  <a:pt x="5130" y="1409"/>
                  <a:pt x="5088" y="1436"/>
                </a:cubicBezTo>
                <a:cubicBezTo>
                  <a:pt x="5100" y="1473"/>
                  <a:pt x="5113" y="1511"/>
                  <a:pt x="5126" y="1548"/>
                </a:cubicBezTo>
                <a:cubicBezTo>
                  <a:pt x="5117" y="1581"/>
                  <a:pt x="5106" y="1613"/>
                  <a:pt x="5096" y="1646"/>
                </a:cubicBezTo>
                <a:cubicBezTo>
                  <a:pt x="5098" y="1661"/>
                  <a:pt x="5093" y="1679"/>
                  <a:pt x="5103" y="1691"/>
                </a:cubicBezTo>
                <a:cubicBezTo>
                  <a:pt x="5111" y="1701"/>
                  <a:pt x="5133" y="1688"/>
                  <a:pt x="5140" y="1698"/>
                </a:cubicBezTo>
                <a:cubicBezTo>
                  <a:pt x="5151" y="1715"/>
                  <a:pt x="5146" y="1738"/>
                  <a:pt x="5148" y="1758"/>
                </a:cubicBezTo>
                <a:cubicBezTo>
                  <a:pt x="5155" y="1823"/>
                  <a:pt x="5154" y="1841"/>
                  <a:pt x="5170" y="1893"/>
                </a:cubicBezTo>
                <a:cubicBezTo>
                  <a:pt x="5168" y="1908"/>
                  <a:pt x="5170" y="1924"/>
                  <a:pt x="5163" y="1937"/>
                </a:cubicBezTo>
                <a:cubicBezTo>
                  <a:pt x="5159" y="1944"/>
                  <a:pt x="5146" y="1940"/>
                  <a:pt x="5140" y="1945"/>
                </a:cubicBezTo>
                <a:cubicBezTo>
                  <a:pt x="5133" y="1950"/>
                  <a:pt x="5132" y="1961"/>
                  <a:pt x="5126" y="1967"/>
                </a:cubicBezTo>
                <a:cubicBezTo>
                  <a:pt x="5120" y="1973"/>
                  <a:pt x="5111" y="1977"/>
                  <a:pt x="5103" y="1982"/>
                </a:cubicBezTo>
                <a:cubicBezTo>
                  <a:pt x="5090" y="2024"/>
                  <a:pt x="5060" y="2016"/>
                  <a:pt x="5088" y="2057"/>
                </a:cubicBezTo>
                <a:cubicBezTo>
                  <a:pt x="5081" y="2087"/>
                  <a:pt x="5071" y="2151"/>
                  <a:pt x="5058" y="2177"/>
                </a:cubicBezTo>
                <a:cubicBezTo>
                  <a:pt x="5053" y="2186"/>
                  <a:pt x="5042" y="2191"/>
                  <a:pt x="5036" y="2199"/>
                </a:cubicBezTo>
                <a:cubicBezTo>
                  <a:pt x="5006" y="2238"/>
                  <a:pt x="5010" y="2233"/>
                  <a:pt x="4998" y="2267"/>
                </a:cubicBezTo>
                <a:cubicBezTo>
                  <a:pt x="4988" y="2329"/>
                  <a:pt x="4991" y="2308"/>
                  <a:pt x="5013" y="2356"/>
                </a:cubicBezTo>
                <a:cubicBezTo>
                  <a:pt x="5019" y="2370"/>
                  <a:pt x="5028" y="2401"/>
                  <a:pt x="5028" y="2401"/>
                </a:cubicBezTo>
                <a:cubicBezTo>
                  <a:pt x="5027" y="2417"/>
                  <a:pt x="5028" y="2479"/>
                  <a:pt x="5013" y="2506"/>
                </a:cubicBezTo>
                <a:cubicBezTo>
                  <a:pt x="5004" y="2522"/>
                  <a:pt x="4983" y="2551"/>
                  <a:pt x="4983" y="2551"/>
                </a:cubicBezTo>
                <a:cubicBezTo>
                  <a:pt x="4965" y="2606"/>
                  <a:pt x="4979" y="2585"/>
                  <a:pt x="4946" y="2618"/>
                </a:cubicBezTo>
                <a:cubicBezTo>
                  <a:pt x="4937" y="2718"/>
                  <a:pt x="4952" y="2695"/>
                  <a:pt x="4886" y="2738"/>
                </a:cubicBezTo>
                <a:cubicBezTo>
                  <a:pt x="4854" y="2785"/>
                  <a:pt x="4874" y="2769"/>
                  <a:pt x="4774" y="2753"/>
                </a:cubicBezTo>
                <a:cubicBezTo>
                  <a:pt x="4758" y="2751"/>
                  <a:pt x="4729" y="2738"/>
                  <a:pt x="4729" y="2738"/>
                </a:cubicBezTo>
                <a:cubicBezTo>
                  <a:pt x="4717" y="2698"/>
                  <a:pt x="4707" y="2706"/>
                  <a:pt x="4669" y="2715"/>
                </a:cubicBezTo>
                <a:cubicBezTo>
                  <a:pt x="4611" y="2753"/>
                  <a:pt x="4642" y="2748"/>
                  <a:pt x="4579" y="2738"/>
                </a:cubicBezTo>
                <a:cubicBezTo>
                  <a:pt x="4557" y="2723"/>
                  <a:pt x="4538" y="2716"/>
                  <a:pt x="4512" y="2708"/>
                </a:cubicBezTo>
                <a:cubicBezTo>
                  <a:pt x="4475" y="2683"/>
                  <a:pt x="4434" y="2691"/>
                  <a:pt x="4392" y="2678"/>
                </a:cubicBezTo>
                <a:cubicBezTo>
                  <a:pt x="4385" y="2673"/>
                  <a:pt x="4378" y="2667"/>
                  <a:pt x="4370" y="2663"/>
                </a:cubicBezTo>
                <a:cubicBezTo>
                  <a:pt x="4356" y="2657"/>
                  <a:pt x="4325" y="2648"/>
                  <a:pt x="4325" y="2648"/>
                </a:cubicBezTo>
                <a:cubicBezTo>
                  <a:pt x="4267" y="2655"/>
                  <a:pt x="4202" y="2659"/>
                  <a:pt x="4153" y="2693"/>
                </a:cubicBezTo>
                <a:cubicBezTo>
                  <a:pt x="4131" y="2725"/>
                  <a:pt x="4117" y="2728"/>
                  <a:pt x="4153" y="2753"/>
                </a:cubicBezTo>
                <a:cubicBezTo>
                  <a:pt x="4179" y="2825"/>
                  <a:pt x="4107" y="2815"/>
                  <a:pt x="4056" y="2820"/>
                </a:cubicBezTo>
                <a:cubicBezTo>
                  <a:pt x="4003" y="2838"/>
                  <a:pt x="4020" y="2848"/>
                  <a:pt x="3996" y="2813"/>
                </a:cubicBezTo>
                <a:cubicBezTo>
                  <a:pt x="4043" y="2801"/>
                  <a:pt x="4023" y="2790"/>
                  <a:pt x="4063" y="2775"/>
                </a:cubicBezTo>
                <a:cubicBezTo>
                  <a:pt x="4052" y="2741"/>
                  <a:pt x="4058" y="2733"/>
                  <a:pt x="3996" y="2760"/>
                </a:cubicBezTo>
                <a:cubicBezTo>
                  <a:pt x="3981" y="2767"/>
                  <a:pt x="3988" y="2796"/>
                  <a:pt x="3974" y="2805"/>
                </a:cubicBezTo>
                <a:cubicBezTo>
                  <a:pt x="3961" y="2813"/>
                  <a:pt x="3929" y="2820"/>
                  <a:pt x="3929" y="2820"/>
                </a:cubicBezTo>
                <a:cubicBezTo>
                  <a:pt x="3919" y="2826"/>
                  <a:pt x="3898" y="2843"/>
                  <a:pt x="3884" y="2843"/>
                </a:cubicBezTo>
                <a:cubicBezTo>
                  <a:pt x="3858" y="2843"/>
                  <a:pt x="3842" y="2817"/>
                  <a:pt x="3816" y="2813"/>
                </a:cubicBezTo>
                <a:cubicBezTo>
                  <a:pt x="3789" y="2809"/>
                  <a:pt x="3761" y="2808"/>
                  <a:pt x="3734" y="2805"/>
                </a:cubicBezTo>
                <a:cubicBezTo>
                  <a:pt x="3705" y="2798"/>
                  <a:pt x="3687" y="2785"/>
                  <a:pt x="3659" y="2775"/>
                </a:cubicBezTo>
                <a:cubicBezTo>
                  <a:pt x="3592" y="2799"/>
                  <a:pt x="3544" y="2769"/>
                  <a:pt x="3487" y="2745"/>
                </a:cubicBezTo>
                <a:cubicBezTo>
                  <a:pt x="3439" y="2725"/>
                  <a:pt x="3381" y="2716"/>
                  <a:pt x="3330" y="2708"/>
                </a:cubicBezTo>
                <a:cubicBezTo>
                  <a:pt x="3270" y="2686"/>
                  <a:pt x="3265" y="2694"/>
                  <a:pt x="3181" y="2700"/>
                </a:cubicBezTo>
                <a:cubicBezTo>
                  <a:pt x="3115" y="2717"/>
                  <a:pt x="3159" y="2688"/>
                  <a:pt x="3136" y="2648"/>
                </a:cubicBezTo>
                <a:cubicBezTo>
                  <a:pt x="3117" y="2615"/>
                  <a:pt x="3061" y="2629"/>
                  <a:pt x="3023" y="2626"/>
                </a:cubicBezTo>
                <a:cubicBezTo>
                  <a:pt x="2998" y="2617"/>
                  <a:pt x="2974" y="2610"/>
                  <a:pt x="2949" y="2603"/>
                </a:cubicBezTo>
                <a:cubicBezTo>
                  <a:pt x="2907" y="2612"/>
                  <a:pt x="2898" y="2616"/>
                  <a:pt x="2874" y="2581"/>
                </a:cubicBezTo>
                <a:cubicBezTo>
                  <a:pt x="2869" y="2563"/>
                  <a:pt x="2870" y="2542"/>
                  <a:pt x="2859" y="2528"/>
                </a:cubicBezTo>
                <a:cubicBezTo>
                  <a:pt x="2835" y="2498"/>
                  <a:pt x="2762" y="2494"/>
                  <a:pt x="2732" y="2491"/>
                </a:cubicBezTo>
                <a:cubicBezTo>
                  <a:pt x="2726" y="2475"/>
                  <a:pt x="2721" y="2436"/>
                  <a:pt x="2709" y="2424"/>
                </a:cubicBezTo>
                <a:cubicBezTo>
                  <a:pt x="2703" y="2418"/>
                  <a:pt x="2694" y="2420"/>
                  <a:pt x="2687" y="2416"/>
                </a:cubicBezTo>
                <a:cubicBezTo>
                  <a:pt x="2630" y="2384"/>
                  <a:pt x="2588" y="2359"/>
                  <a:pt x="2522" y="2349"/>
                </a:cubicBezTo>
                <a:cubicBezTo>
                  <a:pt x="2462" y="2354"/>
                  <a:pt x="2426" y="2340"/>
                  <a:pt x="2395" y="2386"/>
                </a:cubicBezTo>
                <a:cubicBezTo>
                  <a:pt x="2393" y="2394"/>
                  <a:pt x="2394" y="2403"/>
                  <a:pt x="2388" y="2409"/>
                </a:cubicBezTo>
                <a:cubicBezTo>
                  <a:pt x="2382" y="2415"/>
                  <a:pt x="2373" y="2413"/>
                  <a:pt x="2365" y="2416"/>
                </a:cubicBezTo>
                <a:cubicBezTo>
                  <a:pt x="2323" y="2430"/>
                  <a:pt x="2282" y="2439"/>
                  <a:pt x="2238" y="2446"/>
                </a:cubicBezTo>
                <a:cubicBezTo>
                  <a:pt x="2205" y="2458"/>
                  <a:pt x="2189" y="2473"/>
                  <a:pt x="2163" y="2498"/>
                </a:cubicBezTo>
                <a:cubicBezTo>
                  <a:pt x="2155" y="2524"/>
                  <a:pt x="2148" y="2543"/>
                  <a:pt x="2133" y="2566"/>
                </a:cubicBezTo>
                <a:cubicBezTo>
                  <a:pt x="2128" y="2581"/>
                  <a:pt x="2123" y="2596"/>
                  <a:pt x="2118" y="2611"/>
                </a:cubicBezTo>
                <a:cubicBezTo>
                  <a:pt x="2116" y="2618"/>
                  <a:pt x="2111" y="2633"/>
                  <a:pt x="2111" y="2633"/>
                </a:cubicBezTo>
                <a:cubicBezTo>
                  <a:pt x="2117" y="2676"/>
                  <a:pt x="2127" y="2712"/>
                  <a:pt x="2141" y="2753"/>
                </a:cubicBezTo>
                <a:cubicBezTo>
                  <a:pt x="2146" y="2768"/>
                  <a:pt x="2156" y="2798"/>
                  <a:pt x="2156" y="2798"/>
                </a:cubicBezTo>
                <a:cubicBezTo>
                  <a:pt x="2153" y="2825"/>
                  <a:pt x="2156" y="2854"/>
                  <a:pt x="2148" y="2880"/>
                </a:cubicBezTo>
                <a:cubicBezTo>
                  <a:pt x="2143" y="2897"/>
                  <a:pt x="2128" y="2910"/>
                  <a:pt x="2118" y="2925"/>
                </a:cubicBezTo>
                <a:cubicBezTo>
                  <a:pt x="2113" y="2932"/>
                  <a:pt x="2103" y="2947"/>
                  <a:pt x="2103" y="2947"/>
                </a:cubicBezTo>
                <a:cubicBezTo>
                  <a:pt x="2094" y="2978"/>
                  <a:pt x="2081" y="2982"/>
                  <a:pt x="2051" y="2992"/>
                </a:cubicBezTo>
                <a:cubicBezTo>
                  <a:pt x="1983" y="3037"/>
                  <a:pt x="2024" y="3020"/>
                  <a:pt x="1924" y="3030"/>
                </a:cubicBezTo>
                <a:cubicBezTo>
                  <a:pt x="1906" y="3027"/>
                  <a:pt x="1888" y="3027"/>
                  <a:pt x="1871" y="3022"/>
                </a:cubicBezTo>
                <a:cubicBezTo>
                  <a:pt x="1838" y="3012"/>
                  <a:pt x="1821" y="2964"/>
                  <a:pt x="1797" y="2940"/>
                </a:cubicBezTo>
                <a:cubicBezTo>
                  <a:pt x="1784" y="2901"/>
                  <a:pt x="1772" y="2859"/>
                  <a:pt x="1737" y="2835"/>
                </a:cubicBezTo>
                <a:cubicBezTo>
                  <a:pt x="1719" y="2809"/>
                  <a:pt x="1718" y="2793"/>
                  <a:pt x="1692" y="2775"/>
                </a:cubicBezTo>
                <a:cubicBezTo>
                  <a:pt x="1665" y="2734"/>
                  <a:pt x="1662" y="2722"/>
                  <a:pt x="1617" y="2708"/>
                </a:cubicBezTo>
                <a:cubicBezTo>
                  <a:pt x="1589" y="2665"/>
                  <a:pt x="1618" y="2699"/>
                  <a:pt x="1580" y="2678"/>
                </a:cubicBezTo>
                <a:cubicBezTo>
                  <a:pt x="1564" y="2669"/>
                  <a:pt x="1535" y="2648"/>
                  <a:pt x="1535" y="2648"/>
                </a:cubicBezTo>
                <a:cubicBezTo>
                  <a:pt x="1505" y="2604"/>
                  <a:pt x="1459" y="2601"/>
                  <a:pt x="1408" y="2596"/>
                </a:cubicBezTo>
                <a:cubicBezTo>
                  <a:pt x="1380" y="2586"/>
                  <a:pt x="1365" y="2583"/>
                  <a:pt x="1340" y="2558"/>
                </a:cubicBezTo>
                <a:cubicBezTo>
                  <a:pt x="1333" y="2551"/>
                  <a:pt x="1327" y="2541"/>
                  <a:pt x="1318" y="2536"/>
                </a:cubicBezTo>
                <a:cubicBezTo>
                  <a:pt x="1304" y="2528"/>
                  <a:pt x="1273" y="2521"/>
                  <a:pt x="1273" y="2521"/>
                </a:cubicBezTo>
                <a:cubicBezTo>
                  <a:pt x="1266" y="2516"/>
                  <a:pt x="1259" y="2509"/>
                  <a:pt x="1251" y="2506"/>
                </a:cubicBezTo>
                <a:cubicBezTo>
                  <a:pt x="1239" y="2501"/>
                  <a:pt x="1223" y="2506"/>
                  <a:pt x="1213" y="2498"/>
                </a:cubicBezTo>
                <a:cubicBezTo>
                  <a:pt x="1129" y="2434"/>
                  <a:pt x="1222" y="2466"/>
                  <a:pt x="1161" y="2446"/>
                </a:cubicBezTo>
                <a:cubicBezTo>
                  <a:pt x="1153" y="2443"/>
                  <a:pt x="1146" y="2441"/>
                  <a:pt x="1138" y="2439"/>
                </a:cubicBezTo>
                <a:cubicBezTo>
                  <a:pt x="1114" y="2423"/>
                  <a:pt x="1107" y="2405"/>
                  <a:pt x="1094" y="2379"/>
                </a:cubicBezTo>
                <a:cubicBezTo>
                  <a:pt x="1090" y="2372"/>
                  <a:pt x="1092" y="2362"/>
                  <a:pt x="1086" y="2356"/>
                </a:cubicBezTo>
                <a:cubicBezTo>
                  <a:pt x="1081" y="2351"/>
                  <a:pt x="1071" y="2351"/>
                  <a:pt x="1064" y="2349"/>
                </a:cubicBezTo>
                <a:cubicBezTo>
                  <a:pt x="973" y="2288"/>
                  <a:pt x="961" y="2278"/>
                  <a:pt x="847" y="2267"/>
                </a:cubicBezTo>
                <a:cubicBezTo>
                  <a:pt x="791" y="2255"/>
                  <a:pt x="737" y="2239"/>
                  <a:pt x="682" y="2222"/>
                </a:cubicBezTo>
                <a:cubicBezTo>
                  <a:pt x="654" y="2203"/>
                  <a:pt x="618" y="2202"/>
                  <a:pt x="592" y="2184"/>
                </a:cubicBezTo>
                <a:cubicBezTo>
                  <a:pt x="547" y="2153"/>
                  <a:pt x="487" y="2141"/>
                  <a:pt x="435" y="2124"/>
                </a:cubicBezTo>
                <a:cubicBezTo>
                  <a:pt x="409" y="2115"/>
                  <a:pt x="392" y="2104"/>
                  <a:pt x="368" y="2094"/>
                </a:cubicBezTo>
                <a:cubicBezTo>
                  <a:pt x="354" y="2088"/>
                  <a:pt x="323" y="2080"/>
                  <a:pt x="323" y="2080"/>
                </a:cubicBezTo>
                <a:cubicBezTo>
                  <a:pt x="299" y="2044"/>
                  <a:pt x="277" y="2008"/>
                  <a:pt x="263" y="1967"/>
                </a:cubicBezTo>
                <a:cubicBezTo>
                  <a:pt x="272" y="1927"/>
                  <a:pt x="276" y="1912"/>
                  <a:pt x="316" y="1900"/>
                </a:cubicBezTo>
                <a:cubicBezTo>
                  <a:pt x="328" y="1863"/>
                  <a:pt x="347" y="1872"/>
                  <a:pt x="383" y="1863"/>
                </a:cubicBezTo>
                <a:cubicBezTo>
                  <a:pt x="418" y="1854"/>
                  <a:pt x="452" y="1841"/>
                  <a:pt x="488" y="1833"/>
                </a:cubicBezTo>
                <a:cubicBezTo>
                  <a:pt x="506" y="1806"/>
                  <a:pt x="519" y="1773"/>
                  <a:pt x="532" y="1743"/>
                </a:cubicBezTo>
                <a:cubicBezTo>
                  <a:pt x="538" y="1728"/>
                  <a:pt x="547" y="1698"/>
                  <a:pt x="547" y="1698"/>
                </a:cubicBezTo>
                <a:cubicBezTo>
                  <a:pt x="530" y="1646"/>
                  <a:pt x="527" y="1668"/>
                  <a:pt x="540" y="1631"/>
                </a:cubicBezTo>
                <a:cubicBezTo>
                  <a:pt x="552" y="1555"/>
                  <a:pt x="555" y="1603"/>
                  <a:pt x="503" y="1586"/>
                </a:cubicBezTo>
                <a:cubicBezTo>
                  <a:pt x="476" y="1568"/>
                  <a:pt x="455" y="1544"/>
                  <a:pt x="428" y="1526"/>
                </a:cubicBezTo>
                <a:cubicBezTo>
                  <a:pt x="401" y="1486"/>
                  <a:pt x="391" y="1459"/>
                  <a:pt x="435" y="1429"/>
                </a:cubicBezTo>
                <a:cubicBezTo>
                  <a:pt x="440" y="1421"/>
                  <a:pt x="444" y="1412"/>
                  <a:pt x="450" y="1406"/>
                </a:cubicBezTo>
                <a:cubicBezTo>
                  <a:pt x="456" y="1400"/>
                  <a:pt x="467" y="1398"/>
                  <a:pt x="473" y="1391"/>
                </a:cubicBezTo>
                <a:cubicBezTo>
                  <a:pt x="505" y="1355"/>
                  <a:pt x="515" y="1313"/>
                  <a:pt x="555" y="1287"/>
                </a:cubicBezTo>
                <a:cubicBezTo>
                  <a:pt x="561" y="1267"/>
                  <a:pt x="590" y="1239"/>
                  <a:pt x="570" y="1219"/>
                </a:cubicBezTo>
                <a:cubicBezTo>
                  <a:pt x="559" y="1208"/>
                  <a:pt x="540" y="1209"/>
                  <a:pt x="525" y="1204"/>
                </a:cubicBezTo>
                <a:cubicBezTo>
                  <a:pt x="479" y="1216"/>
                  <a:pt x="449" y="1251"/>
                  <a:pt x="405" y="1264"/>
                </a:cubicBezTo>
                <a:cubicBezTo>
                  <a:pt x="377" y="1245"/>
                  <a:pt x="372" y="1237"/>
                  <a:pt x="383" y="1204"/>
                </a:cubicBezTo>
                <a:cubicBezTo>
                  <a:pt x="367" y="1145"/>
                  <a:pt x="329" y="1167"/>
                  <a:pt x="278" y="1174"/>
                </a:cubicBezTo>
                <a:cubicBezTo>
                  <a:pt x="256" y="1182"/>
                  <a:pt x="233" y="1189"/>
                  <a:pt x="211" y="1197"/>
                </a:cubicBezTo>
                <a:cubicBezTo>
                  <a:pt x="200" y="1226"/>
                  <a:pt x="192" y="1240"/>
                  <a:pt x="166" y="1257"/>
                </a:cubicBezTo>
                <a:cubicBezTo>
                  <a:pt x="140" y="1296"/>
                  <a:pt x="119" y="1288"/>
                  <a:pt x="69" y="1294"/>
                </a:cubicBezTo>
                <a:cubicBezTo>
                  <a:pt x="29" y="1308"/>
                  <a:pt x="69" y="1310"/>
                  <a:pt x="8" y="1291"/>
                </a:cubicBezTo>
                <a:cubicBezTo>
                  <a:pt x="0" y="1288"/>
                  <a:pt x="15" y="4027"/>
                  <a:pt x="9" y="4021"/>
                </a:cubicBezTo>
                <a:cubicBezTo>
                  <a:pt x="3" y="4015"/>
                  <a:pt x="5814" y="4034"/>
                  <a:pt x="5806" y="4030"/>
                </a:cubicBezTo>
                <a:cubicBezTo>
                  <a:pt x="5812" y="4042"/>
                  <a:pt x="5218" y="4040"/>
                  <a:pt x="5220" y="4030"/>
                </a:cubicBezTo>
                <a:cubicBezTo>
                  <a:pt x="5224" y="4030"/>
                  <a:pt x="5709" y="4043"/>
                  <a:pt x="5833" y="4030"/>
                </a:cubicBezTo>
              </a:path>
            </a:pathLst>
          </a:custGeom>
          <a:solidFill>
            <a:srgbClr val="FFFFCC"/>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pho</a:t>
            </a:r>
            <a:endParaRPr lang="en-US" dirty="0"/>
          </a:p>
        </p:txBody>
      </p:sp>
      <p:sp>
        <p:nvSpPr>
          <p:cNvPr id="13316" name="Freeform 1037">
            <a:extLst>
              <a:ext uri="{FF2B5EF4-FFF2-40B4-BE49-F238E27FC236}">
                <a16:creationId xmlns:a16="http://schemas.microsoft.com/office/drawing/2014/main" id="{06D30600-BEEB-DD0E-C31B-4C9814ECAF11}"/>
              </a:ext>
            </a:extLst>
          </p:cNvPr>
          <p:cNvSpPr>
            <a:spLocks/>
          </p:cNvSpPr>
          <p:nvPr/>
        </p:nvSpPr>
        <p:spPr bwMode="auto">
          <a:xfrm>
            <a:off x="-7666" y="-586951"/>
            <a:ext cx="2845763" cy="2690446"/>
          </a:xfrm>
          <a:custGeom>
            <a:avLst/>
            <a:gdLst>
              <a:gd name="T0" fmla="*/ 2147483646 w 1353"/>
              <a:gd name="T1" fmla="*/ 2147483646 h 1326"/>
              <a:gd name="T2" fmla="*/ 2147483646 w 1353"/>
              <a:gd name="T3" fmla="*/ 2147483646 h 1326"/>
              <a:gd name="T4" fmla="*/ 2147483646 w 1353"/>
              <a:gd name="T5" fmla="*/ 2147483646 h 1326"/>
              <a:gd name="T6" fmla="*/ 2147483646 w 1353"/>
              <a:gd name="T7" fmla="*/ 2147483646 h 1326"/>
              <a:gd name="T8" fmla="*/ 2147483646 w 1353"/>
              <a:gd name="T9" fmla="*/ 2147483646 h 1326"/>
              <a:gd name="T10" fmla="*/ 2147483646 w 1353"/>
              <a:gd name="T11" fmla="*/ 2147483646 h 1326"/>
              <a:gd name="T12" fmla="*/ 2147483646 w 1353"/>
              <a:gd name="T13" fmla="*/ 2147483646 h 1326"/>
              <a:gd name="T14" fmla="*/ 2147483646 w 1353"/>
              <a:gd name="T15" fmla="*/ 2147483646 h 1326"/>
              <a:gd name="T16" fmla="*/ 2147483646 w 1353"/>
              <a:gd name="T17" fmla="*/ 2147483646 h 1326"/>
              <a:gd name="T18" fmla="*/ 2147483646 w 1353"/>
              <a:gd name="T19" fmla="*/ 2147483646 h 1326"/>
              <a:gd name="T20" fmla="*/ 2147483646 w 1353"/>
              <a:gd name="T21" fmla="*/ 2147483646 h 1326"/>
              <a:gd name="T22" fmla="*/ 2147483646 w 1353"/>
              <a:gd name="T23" fmla="*/ 2147483646 h 1326"/>
              <a:gd name="T24" fmla="*/ 2147483646 w 1353"/>
              <a:gd name="T25" fmla="*/ 2147483646 h 1326"/>
              <a:gd name="T26" fmla="*/ 2147483646 w 1353"/>
              <a:gd name="T27" fmla="*/ 2147483646 h 1326"/>
              <a:gd name="T28" fmla="*/ 2147483646 w 1353"/>
              <a:gd name="T29" fmla="*/ 2147483646 h 1326"/>
              <a:gd name="T30" fmla="*/ 2147483646 w 1353"/>
              <a:gd name="T31" fmla="*/ 2147483646 h 1326"/>
              <a:gd name="T32" fmla="*/ 2147483646 w 1353"/>
              <a:gd name="T33" fmla="*/ 2147483646 h 1326"/>
              <a:gd name="T34" fmla="*/ 2147483646 w 1353"/>
              <a:gd name="T35" fmla="*/ 2147483646 h 1326"/>
              <a:gd name="T36" fmla="*/ 2147483646 w 1353"/>
              <a:gd name="T37" fmla="*/ 2147483646 h 1326"/>
              <a:gd name="T38" fmla="*/ 2147483646 w 1353"/>
              <a:gd name="T39" fmla="*/ 2147483646 h 1326"/>
              <a:gd name="T40" fmla="*/ 2147483646 w 1353"/>
              <a:gd name="T41" fmla="*/ 2147483646 h 1326"/>
              <a:gd name="T42" fmla="*/ 2147483646 w 1353"/>
              <a:gd name="T43" fmla="*/ 2147483646 h 1326"/>
              <a:gd name="T44" fmla="*/ 2147483646 w 1353"/>
              <a:gd name="T45" fmla="*/ 2147483646 h 1326"/>
              <a:gd name="T46" fmla="*/ 2147483646 w 1353"/>
              <a:gd name="T47" fmla="*/ 2147483646 h 1326"/>
              <a:gd name="T48" fmla="*/ 2147483646 w 1353"/>
              <a:gd name="T49" fmla="*/ 2147483646 h 1326"/>
              <a:gd name="T50" fmla="*/ 2147483646 w 1353"/>
              <a:gd name="T51" fmla="*/ 2147483646 h 1326"/>
              <a:gd name="T52" fmla="*/ 2147483646 w 1353"/>
              <a:gd name="T53" fmla="*/ 2147483646 h 1326"/>
              <a:gd name="T54" fmla="*/ 2147483646 w 1353"/>
              <a:gd name="T55" fmla="*/ 2147483646 h 1326"/>
              <a:gd name="T56" fmla="*/ 2147483646 w 1353"/>
              <a:gd name="T57" fmla="*/ 2147483646 h 1326"/>
              <a:gd name="T58" fmla="*/ 2147483646 w 1353"/>
              <a:gd name="T59" fmla="*/ 2147483646 h 1326"/>
              <a:gd name="T60" fmla="*/ 2147483646 w 1353"/>
              <a:gd name="T61" fmla="*/ 2147483646 h 1326"/>
              <a:gd name="T62" fmla="*/ 2147483646 w 1353"/>
              <a:gd name="T63" fmla="*/ 2147483646 h 1326"/>
              <a:gd name="T64" fmla="*/ 2147483646 w 1353"/>
              <a:gd name="T65" fmla="*/ 2147483646 h 1326"/>
              <a:gd name="T66" fmla="*/ 2147483646 w 1353"/>
              <a:gd name="T67" fmla="*/ 2147483646 h 1326"/>
              <a:gd name="T68" fmla="*/ 0 w 1353"/>
              <a:gd name="T69" fmla="*/ 2147483646 h 1326"/>
              <a:gd name="T70" fmla="*/ 2147483646 w 1353"/>
              <a:gd name="T71" fmla="*/ 2147483646 h 1326"/>
              <a:gd name="T72" fmla="*/ 2147483646 w 1353"/>
              <a:gd name="T73" fmla="*/ 2147483646 h 1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53" h="1326">
                <a:moveTo>
                  <a:pt x="557" y="49"/>
                </a:moveTo>
                <a:cubicBezTo>
                  <a:pt x="571" y="89"/>
                  <a:pt x="554" y="140"/>
                  <a:pt x="576" y="174"/>
                </a:cubicBezTo>
                <a:cubicBezTo>
                  <a:pt x="589" y="194"/>
                  <a:pt x="614" y="205"/>
                  <a:pt x="629" y="226"/>
                </a:cubicBezTo>
                <a:cubicBezTo>
                  <a:pt x="637" y="250"/>
                  <a:pt x="640" y="265"/>
                  <a:pt x="662" y="279"/>
                </a:cubicBezTo>
                <a:cubicBezTo>
                  <a:pt x="678" y="303"/>
                  <a:pt x="703" y="318"/>
                  <a:pt x="730" y="327"/>
                </a:cubicBezTo>
                <a:cubicBezTo>
                  <a:pt x="762" y="349"/>
                  <a:pt x="747" y="342"/>
                  <a:pt x="773" y="351"/>
                </a:cubicBezTo>
                <a:cubicBezTo>
                  <a:pt x="831" y="346"/>
                  <a:pt x="888" y="338"/>
                  <a:pt x="946" y="346"/>
                </a:cubicBezTo>
                <a:cubicBezTo>
                  <a:pt x="942" y="370"/>
                  <a:pt x="946" y="387"/>
                  <a:pt x="922" y="394"/>
                </a:cubicBezTo>
                <a:cubicBezTo>
                  <a:pt x="896" y="411"/>
                  <a:pt x="895" y="451"/>
                  <a:pt x="926" y="462"/>
                </a:cubicBezTo>
                <a:cubicBezTo>
                  <a:pt x="940" y="481"/>
                  <a:pt x="994" y="543"/>
                  <a:pt x="1013" y="553"/>
                </a:cubicBezTo>
                <a:cubicBezTo>
                  <a:pt x="1026" y="560"/>
                  <a:pt x="1051" y="562"/>
                  <a:pt x="1066" y="567"/>
                </a:cubicBezTo>
                <a:cubicBezTo>
                  <a:pt x="1086" y="581"/>
                  <a:pt x="1107" y="580"/>
                  <a:pt x="1128" y="591"/>
                </a:cubicBezTo>
                <a:cubicBezTo>
                  <a:pt x="1141" y="598"/>
                  <a:pt x="1161" y="610"/>
                  <a:pt x="1171" y="620"/>
                </a:cubicBezTo>
                <a:cubicBezTo>
                  <a:pt x="1175" y="624"/>
                  <a:pt x="1177" y="630"/>
                  <a:pt x="1181" y="634"/>
                </a:cubicBezTo>
                <a:cubicBezTo>
                  <a:pt x="1190" y="641"/>
                  <a:pt x="1201" y="643"/>
                  <a:pt x="1210" y="649"/>
                </a:cubicBezTo>
                <a:cubicBezTo>
                  <a:pt x="1213" y="654"/>
                  <a:pt x="1214" y="660"/>
                  <a:pt x="1219" y="663"/>
                </a:cubicBezTo>
                <a:cubicBezTo>
                  <a:pt x="1228" y="668"/>
                  <a:pt x="1248" y="673"/>
                  <a:pt x="1248" y="673"/>
                </a:cubicBezTo>
                <a:cubicBezTo>
                  <a:pt x="1252" y="685"/>
                  <a:pt x="1249" y="702"/>
                  <a:pt x="1258" y="711"/>
                </a:cubicBezTo>
                <a:cubicBezTo>
                  <a:pt x="1265" y="718"/>
                  <a:pt x="1286" y="721"/>
                  <a:pt x="1286" y="721"/>
                </a:cubicBezTo>
                <a:cubicBezTo>
                  <a:pt x="1294" y="742"/>
                  <a:pt x="1328" y="755"/>
                  <a:pt x="1344" y="778"/>
                </a:cubicBezTo>
                <a:cubicBezTo>
                  <a:pt x="1353" y="804"/>
                  <a:pt x="1340" y="798"/>
                  <a:pt x="1320" y="812"/>
                </a:cubicBezTo>
                <a:cubicBezTo>
                  <a:pt x="1315" y="843"/>
                  <a:pt x="1310" y="880"/>
                  <a:pt x="1282" y="898"/>
                </a:cubicBezTo>
                <a:cubicBezTo>
                  <a:pt x="1277" y="895"/>
                  <a:pt x="1270" y="894"/>
                  <a:pt x="1267" y="889"/>
                </a:cubicBezTo>
                <a:cubicBezTo>
                  <a:pt x="1262" y="880"/>
                  <a:pt x="1269" y="867"/>
                  <a:pt x="1262" y="860"/>
                </a:cubicBezTo>
                <a:cubicBezTo>
                  <a:pt x="1255" y="853"/>
                  <a:pt x="1243" y="857"/>
                  <a:pt x="1234" y="855"/>
                </a:cubicBezTo>
                <a:cubicBezTo>
                  <a:pt x="1220" y="835"/>
                  <a:pt x="1220" y="817"/>
                  <a:pt x="1200" y="802"/>
                </a:cubicBezTo>
                <a:cubicBezTo>
                  <a:pt x="1182" y="752"/>
                  <a:pt x="1128" y="750"/>
                  <a:pt x="1085" y="735"/>
                </a:cubicBezTo>
                <a:cubicBezTo>
                  <a:pt x="1073" y="718"/>
                  <a:pt x="1076" y="704"/>
                  <a:pt x="1056" y="697"/>
                </a:cubicBezTo>
                <a:cubicBezTo>
                  <a:pt x="1049" y="716"/>
                  <a:pt x="1045" y="724"/>
                  <a:pt x="1027" y="735"/>
                </a:cubicBezTo>
                <a:cubicBezTo>
                  <a:pt x="1015" y="755"/>
                  <a:pt x="998" y="772"/>
                  <a:pt x="989" y="793"/>
                </a:cubicBezTo>
                <a:cubicBezTo>
                  <a:pt x="976" y="822"/>
                  <a:pt x="971" y="854"/>
                  <a:pt x="960" y="884"/>
                </a:cubicBezTo>
                <a:cubicBezTo>
                  <a:pt x="967" y="903"/>
                  <a:pt x="977" y="902"/>
                  <a:pt x="994" y="913"/>
                </a:cubicBezTo>
                <a:cubicBezTo>
                  <a:pt x="1005" y="930"/>
                  <a:pt x="1014" y="935"/>
                  <a:pt x="1032" y="942"/>
                </a:cubicBezTo>
                <a:cubicBezTo>
                  <a:pt x="1036" y="975"/>
                  <a:pt x="1040" y="985"/>
                  <a:pt x="1051" y="1014"/>
                </a:cubicBezTo>
                <a:cubicBezTo>
                  <a:pt x="1055" y="1023"/>
                  <a:pt x="1061" y="1042"/>
                  <a:pt x="1061" y="1042"/>
                </a:cubicBezTo>
                <a:cubicBezTo>
                  <a:pt x="1050" y="1085"/>
                  <a:pt x="1022" y="1079"/>
                  <a:pt x="984" y="1090"/>
                </a:cubicBezTo>
                <a:cubicBezTo>
                  <a:pt x="964" y="1104"/>
                  <a:pt x="957" y="1125"/>
                  <a:pt x="936" y="1138"/>
                </a:cubicBezTo>
                <a:cubicBezTo>
                  <a:pt x="933" y="1148"/>
                  <a:pt x="927" y="1157"/>
                  <a:pt x="926" y="1167"/>
                </a:cubicBezTo>
                <a:cubicBezTo>
                  <a:pt x="925" y="1183"/>
                  <a:pt x="929" y="1201"/>
                  <a:pt x="922" y="1215"/>
                </a:cubicBezTo>
                <a:cubicBezTo>
                  <a:pt x="917" y="1225"/>
                  <a:pt x="893" y="1234"/>
                  <a:pt x="893" y="1234"/>
                </a:cubicBezTo>
                <a:cubicBezTo>
                  <a:pt x="880" y="1272"/>
                  <a:pt x="876" y="1312"/>
                  <a:pt x="835" y="1326"/>
                </a:cubicBezTo>
                <a:cubicBezTo>
                  <a:pt x="801" y="1302"/>
                  <a:pt x="817" y="1308"/>
                  <a:pt x="787" y="1302"/>
                </a:cubicBezTo>
                <a:cubicBezTo>
                  <a:pt x="793" y="1240"/>
                  <a:pt x="787" y="1257"/>
                  <a:pt x="821" y="1225"/>
                </a:cubicBezTo>
                <a:cubicBezTo>
                  <a:pt x="828" y="1205"/>
                  <a:pt x="823" y="1199"/>
                  <a:pt x="811" y="1182"/>
                </a:cubicBezTo>
                <a:cubicBezTo>
                  <a:pt x="818" y="1162"/>
                  <a:pt x="825" y="1163"/>
                  <a:pt x="845" y="1158"/>
                </a:cubicBezTo>
                <a:cubicBezTo>
                  <a:pt x="855" y="1142"/>
                  <a:pt x="859" y="1128"/>
                  <a:pt x="864" y="1110"/>
                </a:cubicBezTo>
                <a:cubicBezTo>
                  <a:pt x="862" y="1068"/>
                  <a:pt x="863" y="1026"/>
                  <a:pt x="859" y="985"/>
                </a:cubicBezTo>
                <a:cubicBezTo>
                  <a:pt x="857" y="969"/>
                  <a:pt x="845" y="957"/>
                  <a:pt x="840" y="942"/>
                </a:cubicBezTo>
                <a:cubicBezTo>
                  <a:pt x="837" y="932"/>
                  <a:pt x="830" y="913"/>
                  <a:pt x="830" y="913"/>
                </a:cubicBezTo>
                <a:cubicBezTo>
                  <a:pt x="826" y="886"/>
                  <a:pt x="806" y="822"/>
                  <a:pt x="778" y="812"/>
                </a:cubicBezTo>
                <a:cubicBezTo>
                  <a:pt x="764" y="831"/>
                  <a:pt x="760" y="834"/>
                  <a:pt x="739" y="822"/>
                </a:cubicBezTo>
                <a:cubicBezTo>
                  <a:pt x="732" y="802"/>
                  <a:pt x="727" y="795"/>
                  <a:pt x="710" y="783"/>
                </a:cubicBezTo>
                <a:cubicBezTo>
                  <a:pt x="699" y="766"/>
                  <a:pt x="696" y="754"/>
                  <a:pt x="682" y="740"/>
                </a:cubicBezTo>
                <a:cubicBezTo>
                  <a:pt x="674" y="716"/>
                  <a:pt x="671" y="648"/>
                  <a:pt x="648" y="644"/>
                </a:cubicBezTo>
                <a:cubicBezTo>
                  <a:pt x="623" y="640"/>
                  <a:pt x="597" y="641"/>
                  <a:pt x="571" y="639"/>
                </a:cubicBezTo>
                <a:cubicBezTo>
                  <a:pt x="561" y="611"/>
                  <a:pt x="551" y="603"/>
                  <a:pt x="523" y="596"/>
                </a:cubicBezTo>
                <a:cubicBezTo>
                  <a:pt x="488" y="571"/>
                  <a:pt x="514" y="525"/>
                  <a:pt x="490" y="495"/>
                </a:cubicBezTo>
                <a:cubicBezTo>
                  <a:pt x="485" y="488"/>
                  <a:pt x="469" y="484"/>
                  <a:pt x="461" y="481"/>
                </a:cubicBezTo>
                <a:cubicBezTo>
                  <a:pt x="419" y="520"/>
                  <a:pt x="437" y="491"/>
                  <a:pt x="403" y="476"/>
                </a:cubicBezTo>
                <a:cubicBezTo>
                  <a:pt x="394" y="472"/>
                  <a:pt x="384" y="473"/>
                  <a:pt x="374" y="471"/>
                </a:cubicBezTo>
                <a:cubicBezTo>
                  <a:pt x="355" y="441"/>
                  <a:pt x="338" y="447"/>
                  <a:pt x="307" y="457"/>
                </a:cubicBezTo>
                <a:cubicBezTo>
                  <a:pt x="297" y="419"/>
                  <a:pt x="293" y="410"/>
                  <a:pt x="259" y="390"/>
                </a:cubicBezTo>
                <a:cubicBezTo>
                  <a:pt x="240" y="364"/>
                  <a:pt x="220" y="339"/>
                  <a:pt x="202" y="313"/>
                </a:cubicBezTo>
                <a:cubicBezTo>
                  <a:pt x="182" y="284"/>
                  <a:pt x="170" y="252"/>
                  <a:pt x="139" y="231"/>
                </a:cubicBezTo>
                <a:cubicBezTo>
                  <a:pt x="133" y="215"/>
                  <a:pt x="125" y="202"/>
                  <a:pt x="115" y="188"/>
                </a:cubicBezTo>
                <a:cubicBezTo>
                  <a:pt x="105" y="192"/>
                  <a:pt x="96" y="198"/>
                  <a:pt x="86" y="188"/>
                </a:cubicBezTo>
                <a:cubicBezTo>
                  <a:pt x="83" y="185"/>
                  <a:pt x="86" y="177"/>
                  <a:pt x="82" y="174"/>
                </a:cubicBezTo>
                <a:cubicBezTo>
                  <a:pt x="75" y="169"/>
                  <a:pt x="66" y="171"/>
                  <a:pt x="58" y="169"/>
                </a:cubicBezTo>
                <a:cubicBezTo>
                  <a:pt x="56" y="156"/>
                  <a:pt x="56" y="143"/>
                  <a:pt x="53" y="130"/>
                </a:cubicBezTo>
                <a:cubicBezTo>
                  <a:pt x="42" y="81"/>
                  <a:pt x="62" y="76"/>
                  <a:pt x="0" y="71"/>
                </a:cubicBezTo>
                <a:cubicBezTo>
                  <a:pt x="54" y="52"/>
                  <a:pt x="576" y="82"/>
                  <a:pt x="555" y="53"/>
                </a:cubicBezTo>
                <a:cubicBezTo>
                  <a:pt x="537" y="0"/>
                  <a:pt x="584" y="115"/>
                  <a:pt x="561" y="62"/>
                </a:cubicBezTo>
                <a:cubicBezTo>
                  <a:pt x="557" y="53"/>
                  <a:pt x="570" y="68"/>
                  <a:pt x="570" y="68"/>
                </a:cubicBezTo>
                <a:cubicBezTo>
                  <a:pt x="570" y="68"/>
                  <a:pt x="564" y="62"/>
                  <a:pt x="561" y="71"/>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7" name="Freeform 1039">
            <a:extLst>
              <a:ext uri="{FF2B5EF4-FFF2-40B4-BE49-F238E27FC236}">
                <a16:creationId xmlns:a16="http://schemas.microsoft.com/office/drawing/2014/main" id="{A2C9E8A8-EF10-4AD2-92AD-0AFB884BB0A9}"/>
              </a:ext>
            </a:extLst>
          </p:cNvPr>
          <p:cNvSpPr>
            <a:spLocks/>
          </p:cNvSpPr>
          <p:nvPr/>
        </p:nvSpPr>
        <p:spPr bwMode="auto">
          <a:xfrm>
            <a:off x="8970062" y="3102045"/>
            <a:ext cx="1132410" cy="661452"/>
          </a:xfrm>
          <a:custGeom>
            <a:avLst/>
            <a:gdLst>
              <a:gd name="T0" fmla="*/ 2147483646 w 430"/>
              <a:gd name="T1" fmla="*/ 2147483646 h 326"/>
              <a:gd name="T2" fmla="*/ 2147483646 w 430"/>
              <a:gd name="T3" fmla="*/ 2147483646 h 326"/>
              <a:gd name="T4" fmla="*/ 2147483646 w 430"/>
              <a:gd name="T5" fmla="*/ 2147483646 h 326"/>
              <a:gd name="T6" fmla="*/ 2147483646 w 430"/>
              <a:gd name="T7" fmla="*/ 2147483646 h 326"/>
              <a:gd name="T8" fmla="*/ 2147483646 w 430"/>
              <a:gd name="T9" fmla="*/ 2147483646 h 326"/>
              <a:gd name="T10" fmla="*/ 2147483646 w 430"/>
              <a:gd name="T11" fmla="*/ 2147483646 h 326"/>
              <a:gd name="T12" fmla="*/ 2147483646 w 430"/>
              <a:gd name="T13" fmla="*/ 2147483646 h 326"/>
              <a:gd name="T14" fmla="*/ 2147483646 w 430"/>
              <a:gd name="T15" fmla="*/ 2147483646 h 326"/>
              <a:gd name="T16" fmla="*/ 2147483646 w 430"/>
              <a:gd name="T17" fmla="*/ 2147483646 h 326"/>
              <a:gd name="T18" fmla="*/ 2147483646 w 430"/>
              <a:gd name="T19" fmla="*/ 2147483646 h 326"/>
              <a:gd name="T20" fmla="*/ 2147483646 w 430"/>
              <a:gd name="T21" fmla="*/ 2147483646 h 326"/>
              <a:gd name="T22" fmla="*/ 2147483646 w 430"/>
              <a:gd name="T23" fmla="*/ 2147483646 h 326"/>
              <a:gd name="T24" fmla="*/ 2147483646 w 430"/>
              <a:gd name="T25" fmla="*/ 2147483646 h 326"/>
              <a:gd name="T26" fmla="*/ 2147483646 w 430"/>
              <a:gd name="T27" fmla="*/ 2147483646 h 326"/>
              <a:gd name="T28" fmla="*/ 2147483646 w 430"/>
              <a:gd name="T29" fmla="*/ 2147483646 h 326"/>
              <a:gd name="T30" fmla="*/ 2147483646 w 430"/>
              <a:gd name="T31" fmla="*/ 2147483646 h 326"/>
              <a:gd name="T32" fmla="*/ 2147483646 w 430"/>
              <a:gd name="T33" fmla="*/ 2147483646 h 326"/>
              <a:gd name="T34" fmla="*/ 2147483646 w 430"/>
              <a:gd name="T35" fmla="*/ 2147483646 h 326"/>
              <a:gd name="T36" fmla="*/ 2147483646 w 430"/>
              <a:gd name="T37" fmla="*/ 2147483646 h 326"/>
              <a:gd name="T38" fmla="*/ 2147483646 w 430"/>
              <a:gd name="T39" fmla="*/ 2147483646 h 326"/>
              <a:gd name="T40" fmla="*/ 2147483646 w 430"/>
              <a:gd name="T41" fmla="*/ 2147483646 h 326"/>
              <a:gd name="T42" fmla="*/ 2147483646 w 430"/>
              <a:gd name="T43" fmla="*/ 2147483646 h 326"/>
              <a:gd name="T44" fmla="*/ 2147483646 w 430"/>
              <a:gd name="T45" fmla="*/ 2147483646 h 326"/>
              <a:gd name="T46" fmla="*/ 2147483646 w 430"/>
              <a:gd name="T47" fmla="*/ 2147483646 h 326"/>
              <a:gd name="T48" fmla="*/ 2147483646 w 430"/>
              <a:gd name="T49" fmla="*/ 2147483646 h 326"/>
              <a:gd name="T50" fmla="*/ 2147483646 w 430"/>
              <a:gd name="T51" fmla="*/ 2147483646 h 326"/>
              <a:gd name="T52" fmla="*/ 2147483646 w 430"/>
              <a:gd name="T53" fmla="*/ 2147483646 h 326"/>
              <a:gd name="T54" fmla="*/ 2147483646 w 430"/>
              <a:gd name="T55" fmla="*/ 2147483646 h 326"/>
              <a:gd name="T56" fmla="*/ 2147483646 w 430"/>
              <a:gd name="T57" fmla="*/ 2147483646 h 326"/>
              <a:gd name="T58" fmla="*/ 2147483646 w 430"/>
              <a:gd name="T59" fmla="*/ 2147483646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0" h="326">
                <a:moveTo>
                  <a:pt x="343" y="169"/>
                </a:moveTo>
                <a:cubicBezTo>
                  <a:pt x="338" y="155"/>
                  <a:pt x="361" y="133"/>
                  <a:pt x="367" y="115"/>
                </a:cubicBezTo>
                <a:cubicBezTo>
                  <a:pt x="370" y="106"/>
                  <a:pt x="394" y="103"/>
                  <a:pt x="394" y="103"/>
                </a:cubicBezTo>
                <a:cubicBezTo>
                  <a:pt x="408" y="89"/>
                  <a:pt x="413" y="64"/>
                  <a:pt x="421" y="46"/>
                </a:cubicBezTo>
                <a:cubicBezTo>
                  <a:pt x="425" y="37"/>
                  <a:pt x="430" y="19"/>
                  <a:pt x="430" y="19"/>
                </a:cubicBezTo>
                <a:cubicBezTo>
                  <a:pt x="402" y="0"/>
                  <a:pt x="409" y="38"/>
                  <a:pt x="394" y="43"/>
                </a:cubicBezTo>
                <a:cubicBezTo>
                  <a:pt x="380" y="48"/>
                  <a:pt x="388" y="45"/>
                  <a:pt x="370" y="49"/>
                </a:cubicBezTo>
                <a:cubicBezTo>
                  <a:pt x="332" y="74"/>
                  <a:pt x="358" y="69"/>
                  <a:pt x="289" y="73"/>
                </a:cubicBezTo>
                <a:cubicBezTo>
                  <a:pt x="280" y="79"/>
                  <a:pt x="272" y="88"/>
                  <a:pt x="262" y="94"/>
                </a:cubicBezTo>
                <a:cubicBezTo>
                  <a:pt x="245" y="103"/>
                  <a:pt x="240" y="101"/>
                  <a:pt x="226" y="115"/>
                </a:cubicBezTo>
                <a:cubicBezTo>
                  <a:pt x="203" y="114"/>
                  <a:pt x="173" y="125"/>
                  <a:pt x="157" y="109"/>
                </a:cubicBezTo>
                <a:cubicBezTo>
                  <a:pt x="133" y="85"/>
                  <a:pt x="156" y="95"/>
                  <a:pt x="136" y="88"/>
                </a:cubicBezTo>
                <a:cubicBezTo>
                  <a:pt x="115" y="95"/>
                  <a:pt x="124" y="125"/>
                  <a:pt x="112" y="142"/>
                </a:cubicBezTo>
                <a:cubicBezTo>
                  <a:pt x="96" y="165"/>
                  <a:pt x="61" y="164"/>
                  <a:pt x="37" y="166"/>
                </a:cubicBezTo>
                <a:cubicBezTo>
                  <a:pt x="18" y="170"/>
                  <a:pt x="10" y="174"/>
                  <a:pt x="4" y="193"/>
                </a:cubicBezTo>
                <a:cubicBezTo>
                  <a:pt x="5" y="208"/>
                  <a:pt x="0" y="227"/>
                  <a:pt x="10" y="238"/>
                </a:cubicBezTo>
                <a:cubicBezTo>
                  <a:pt x="22" y="251"/>
                  <a:pt x="33" y="253"/>
                  <a:pt x="43" y="268"/>
                </a:cubicBezTo>
                <a:cubicBezTo>
                  <a:pt x="46" y="299"/>
                  <a:pt x="42" y="303"/>
                  <a:pt x="70" y="310"/>
                </a:cubicBezTo>
                <a:cubicBezTo>
                  <a:pt x="83" y="323"/>
                  <a:pt x="96" y="320"/>
                  <a:pt x="112" y="325"/>
                </a:cubicBezTo>
                <a:cubicBezTo>
                  <a:pt x="119" y="324"/>
                  <a:pt x="127" y="326"/>
                  <a:pt x="133" y="322"/>
                </a:cubicBezTo>
                <a:cubicBezTo>
                  <a:pt x="139" y="318"/>
                  <a:pt x="138" y="306"/>
                  <a:pt x="145" y="304"/>
                </a:cubicBezTo>
                <a:cubicBezTo>
                  <a:pt x="148" y="303"/>
                  <a:pt x="151" y="302"/>
                  <a:pt x="154" y="301"/>
                </a:cubicBezTo>
                <a:cubicBezTo>
                  <a:pt x="161" y="302"/>
                  <a:pt x="168" y="305"/>
                  <a:pt x="175" y="304"/>
                </a:cubicBezTo>
                <a:cubicBezTo>
                  <a:pt x="181" y="304"/>
                  <a:pt x="193" y="298"/>
                  <a:pt x="193" y="298"/>
                </a:cubicBezTo>
                <a:cubicBezTo>
                  <a:pt x="205" y="310"/>
                  <a:pt x="208" y="306"/>
                  <a:pt x="223" y="301"/>
                </a:cubicBezTo>
                <a:cubicBezTo>
                  <a:pt x="236" y="282"/>
                  <a:pt x="236" y="279"/>
                  <a:pt x="259" y="274"/>
                </a:cubicBezTo>
                <a:cubicBezTo>
                  <a:pt x="286" y="233"/>
                  <a:pt x="239" y="239"/>
                  <a:pt x="307" y="244"/>
                </a:cubicBezTo>
                <a:cubicBezTo>
                  <a:pt x="317" y="247"/>
                  <a:pt x="324" y="253"/>
                  <a:pt x="334" y="256"/>
                </a:cubicBezTo>
                <a:cubicBezTo>
                  <a:pt x="352" y="250"/>
                  <a:pt x="350" y="224"/>
                  <a:pt x="355" y="208"/>
                </a:cubicBezTo>
                <a:cubicBezTo>
                  <a:pt x="352" y="192"/>
                  <a:pt x="347" y="184"/>
                  <a:pt x="343" y="169"/>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Freeform 1040">
            <a:extLst>
              <a:ext uri="{FF2B5EF4-FFF2-40B4-BE49-F238E27FC236}">
                <a16:creationId xmlns:a16="http://schemas.microsoft.com/office/drawing/2014/main" id="{C8335DB8-16F6-D74A-AF88-00EFB9D3D253}"/>
              </a:ext>
            </a:extLst>
          </p:cNvPr>
          <p:cNvSpPr>
            <a:spLocks/>
          </p:cNvSpPr>
          <p:nvPr/>
        </p:nvSpPr>
        <p:spPr bwMode="auto">
          <a:xfrm>
            <a:off x="5797885" y="3656496"/>
            <a:ext cx="1185034" cy="395653"/>
          </a:xfrm>
          <a:custGeom>
            <a:avLst/>
            <a:gdLst>
              <a:gd name="T0" fmla="*/ 2147483646 w 563"/>
              <a:gd name="T1" fmla="*/ 2147483646 h 195"/>
              <a:gd name="T2" fmla="*/ 2147483646 w 563"/>
              <a:gd name="T3" fmla="*/ 2147483646 h 195"/>
              <a:gd name="T4" fmla="*/ 2147483646 w 563"/>
              <a:gd name="T5" fmla="*/ 2147483646 h 195"/>
              <a:gd name="T6" fmla="*/ 2147483646 w 563"/>
              <a:gd name="T7" fmla="*/ 2147483646 h 195"/>
              <a:gd name="T8" fmla="*/ 2147483646 w 563"/>
              <a:gd name="T9" fmla="*/ 2147483646 h 195"/>
              <a:gd name="T10" fmla="*/ 2147483646 w 563"/>
              <a:gd name="T11" fmla="*/ 2147483646 h 195"/>
              <a:gd name="T12" fmla="*/ 2147483646 w 563"/>
              <a:gd name="T13" fmla="*/ 2147483646 h 195"/>
              <a:gd name="T14" fmla="*/ 2147483646 w 563"/>
              <a:gd name="T15" fmla="*/ 2147483646 h 195"/>
              <a:gd name="T16" fmla="*/ 2147483646 w 563"/>
              <a:gd name="T17" fmla="*/ 2147483646 h 195"/>
              <a:gd name="T18" fmla="*/ 2147483646 w 563"/>
              <a:gd name="T19" fmla="*/ 2147483646 h 195"/>
              <a:gd name="T20" fmla="*/ 2147483646 w 563"/>
              <a:gd name="T21" fmla="*/ 2147483646 h 195"/>
              <a:gd name="T22" fmla="*/ 2147483646 w 563"/>
              <a:gd name="T23" fmla="*/ 2147483646 h 195"/>
              <a:gd name="T24" fmla="*/ 2147483646 w 563"/>
              <a:gd name="T25" fmla="*/ 2147483646 h 195"/>
              <a:gd name="T26" fmla="*/ 2147483646 w 563"/>
              <a:gd name="T27" fmla="*/ 2147483646 h 195"/>
              <a:gd name="T28" fmla="*/ 2147483646 w 563"/>
              <a:gd name="T29" fmla="*/ 2147483646 h 195"/>
              <a:gd name="T30" fmla="*/ 2147483646 w 563"/>
              <a:gd name="T31" fmla="*/ 2147483646 h 195"/>
              <a:gd name="T32" fmla="*/ 2147483646 w 563"/>
              <a:gd name="T33" fmla="*/ 2147483646 h 195"/>
              <a:gd name="T34" fmla="*/ 2147483646 w 563"/>
              <a:gd name="T35" fmla="*/ 2147483646 h 195"/>
              <a:gd name="T36" fmla="*/ 2147483646 w 563"/>
              <a:gd name="T37" fmla="*/ 2147483646 h 195"/>
              <a:gd name="T38" fmla="*/ 2147483646 w 563"/>
              <a:gd name="T39" fmla="*/ 2147483646 h 195"/>
              <a:gd name="T40" fmla="*/ 2147483646 w 563"/>
              <a:gd name="T41" fmla="*/ 2147483646 h 195"/>
              <a:gd name="T42" fmla="*/ 2147483646 w 563"/>
              <a:gd name="T43" fmla="*/ 2147483646 h 195"/>
              <a:gd name="T44" fmla="*/ 2147483646 w 563"/>
              <a:gd name="T45" fmla="*/ 2147483646 h 195"/>
              <a:gd name="T46" fmla="*/ 2147483646 w 563"/>
              <a:gd name="T47" fmla="*/ 2147483646 h 195"/>
              <a:gd name="T48" fmla="*/ 2147483646 w 563"/>
              <a:gd name="T49" fmla="*/ 2147483646 h 195"/>
              <a:gd name="T50" fmla="*/ 2147483646 w 563"/>
              <a:gd name="T51" fmla="*/ 2147483646 h 195"/>
              <a:gd name="T52" fmla="*/ 2147483646 w 563"/>
              <a:gd name="T53" fmla="*/ 0 h 195"/>
              <a:gd name="T54" fmla="*/ 2147483646 w 563"/>
              <a:gd name="T55" fmla="*/ 2147483646 h 195"/>
              <a:gd name="T56" fmla="*/ 2147483646 w 563"/>
              <a:gd name="T57" fmla="*/ 2147483646 h 195"/>
              <a:gd name="T58" fmla="*/ 2147483646 w 563"/>
              <a:gd name="T59" fmla="*/ 2147483646 h 195"/>
              <a:gd name="T60" fmla="*/ 2147483646 w 563"/>
              <a:gd name="T61" fmla="*/ 2147483646 h 195"/>
              <a:gd name="T62" fmla="*/ 2147483646 w 563"/>
              <a:gd name="T63" fmla="*/ 2147483646 h 195"/>
              <a:gd name="T64" fmla="*/ 2147483646 w 563"/>
              <a:gd name="T65" fmla="*/ 2147483646 h 195"/>
              <a:gd name="T66" fmla="*/ 2147483646 w 563"/>
              <a:gd name="T67" fmla="*/ 2147483646 h 195"/>
              <a:gd name="T68" fmla="*/ 2147483646 w 563"/>
              <a:gd name="T69" fmla="*/ 2147483646 h 195"/>
              <a:gd name="T70" fmla="*/ 2147483646 w 563"/>
              <a:gd name="T71" fmla="*/ 2147483646 h 195"/>
              <a:gd name="T72" fmla="*/ 2147483646 w 563"/>
              <a:gd name="T73" fmla="*/ 2147483646 h 195"/>
              <a:gd name="T74" fmla="*/ 2147483646 w 563"/>
              <a:gd name="T75" fmla="*/ 2147483646 h 195"/>
              <a:gd name="T76" fmla="*/ 2147483646 w 563"/>
              <a:gd name="T77" fmla="*/ 2147483646 h 195"/>
              <a:gd name="T78" fmla="*/ 2147483646 w 563"/>
              <a:gd name="T79" fmla="*/ 2147483646 h 195"/>
              <a:gd name="T80" fmla="*/ 2147483646 w 563"/>
              <a:gd name="T81" fmla="*/ 2147483646 h 195"/>
              <a:gd name="T82" fmla="*/ 2147483646 w 563"/>
              <a:gd name="T83" fmla="*/ 2147483646 h 195"/>
              <a:gd name="T84" fmla="*/ 2147483646 w 563"/>
              <a:gd name="T85" fmla="*/ 2147483646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3" h="195">
                <a:moveTo>
                  <a:pt x="405" y="192"/>
                </a:moveTo>
                <a:cubicBezTo>
                  <a:pt x="426" y="178"/>
                  <a:pt x="445" y="188"/>
                  <a:pt x="468" y="192"/>
                </a:cubicBezTo>
                <a:cubicBezTo>
                  <a:pt x="473" y="191"/>
                  <a:pt x="479" y="193"/>
                  <a:pt x="483" y="189"/>
                </a:cubicBezTo>
                <a:cubicBezTo>
                  <a:pt x="487" y="185"/>
                  <a:pt x="483" y="173"/>
                  <a:pt x="489" y="171"/>
                </a:cubicBezTo>
                <a:cubicBezTo>
                  <a:pt x="504" y="167"/>
                  <a:pt x="497" y="169"/>
                  <a:pt x="510" y="165"/>
                </a:cubicBezTo>
                <a:cubicBezTo>
                  <a:pt x="521" y="154"/>
                  <a:pt x="532" y="158"/>
                  <a:pt x="537" y="144"/>
                </a:cubicBezTo>
                <a:cubicBezTo>
                  <a:pt x="538" y="136"/>
                  <a:pt x="537" y="127"/>
                  <a:pt x="540" y="120"/>
                </a:cubicBezTo>
                <a:cubicBezTo>
                  <a:pt x="541" y="117"/>
                  <a:pt x="547" y="120"/>
                  <a:pt x="549" y="117"/>
                </a:cubicBezTo>
                <a:cubicBezTo>
                  <a:pt x="555" y="109"/>
                  <a:pt x="558" y="90"/>
                  <a:pt x="558" y="90"/>
                </a:cubicBezTo>
                <a:cubicBezTo>
                  <a:pt x="556" y="68"/>
                  <a:pt x="563" y="48"/>
                  <a:pt x="540" y="54"/>
                </a:cubicBezTo>
                <a:cubicBezTo>
                  <a:pt x="535" y="62"/>
                  <a:pt x="534" y="65"/>
                  <a:pt x="525" y="69"/>
                </a:cubicBezTo>
                <a:cubicBezTo>
                  <a:pt x="519" y="72"/>
                  <a:pt x="507" y="75"/>
                  <a:pt x="507" y="75"/>
                </a:cubicBezTo>
                <a:cubicBezTo>
                  <a:pt x="500" y="86"/>
                  <a:pt x="494" y="86"/>
                  <a:pt x="483" y="93"/>
                </a:cubicBezTo>
                <a:cubicBezTo>
                  <a:pt x="475" y="105"/>
                  <a:pt x="474" y="118"/>
                  <a:pt x="459" y="123"/>
                </a:cubicBezTo>
                <a:cubicBezTo>
                  <a:pt x="451" y="121"/>
                  <a:pt x="439" y="123"/>
                  <a:pt x="438" y="111"/>
                </a:cubicBezTo>
                <a:cubicBezTo>
                  <a:pt x="437" y="103"/>
                  <a:pt x="439" y="95"/>
                  <a:pt x="441" y="87"/>
                </a:cubicBezTo>
                <a:cubicBezTo>
                  <a:pt x="442" y="81"/>
                  <a:pt x="447" y="69"/>
                  <a:pt x="447" y="69"/>
                </a:cubicBezTo>
                <a:cubicBezTo>
                  <a:pt x="440" y="48"/>
                  <a:pt x="417" y="60"/>
                  <a:pt x="399" y="54"/>
                </a:cubicBezTo>
                <a:cubicBezTo>
                  <a:pt x="374" y="59"/>
                  <a:pt x="370" y="63"/>
                  <a:pt x="339" y="66"/>
                </a:cubicBezTo>
                <a:cubicBezTo>
                  <a:pt x="329" y="81"/>
                  <a:pt x="324" y="78"/>
                  <a:pt x="306" y="75"/>
                </a:cubicBezTo>
                <a:cubicBezTo>
                  <a:pt x="296" y="60"/>
                  <a:pt x="297" y="37"/>
                  <a:pt x="282" y="27"/>
                </a:cubicBezTo>
                <a:cubicBezTo>
                  <a:pt x="267" y="31"/>
                  <a:pt x="267" y="38"/>
                  <a:pt x="252" y="42"/>
                </a:cubicBezTo>
                <a:cubicBezTo>
                  <a:pt x="237" y="52"/>
                  <a:pt x="218" y="45"/>
                  <a:pt x="201" y="57"/>
                </a:cubicBezTo>
                <a:cubicBezTo>
                  <a:pt x="185" y="52"/>
                  <a:pt x="172" y="41"/>
                  <a:pt x="156" y="36"/>
                </a:cubicBezTo>
                <a:cubicBezTo>
                  <a:pt x="151" y="22"/>
                  <a:pt x="148" y="19"/>
                  <a:pt x="135" y="27"/>
                </a:cubicBezTo>
                <a:cubicBezTo>
                  <a:pt x="118" y="24"/>
                  <a:pt x="101" y="22"/>
                  <a:pt x="84" y="18"/>
                </a:cubicBezTo>
                <a:cubicBezTo>
                  <a:pt x="75" y="9"/>
                  <a:pt x="69" y="4"/>
                  <a:pt x="57" y="0"/>
                </a:cubicBezTo>
                <a:cubicBezTo>
                  <a:pt x="41" y="5"/>
                  <a:pt x="50" y="17"/>
                  <a:pt x="54" y="30"/>
                </a:cubicBezTo>
                <a:cubicBezTo>
                  <a:pt x="53" y="34"/>
                  <a:pt x="54" y="40"/>
                  <a:pt x="51" y="42"/>
                </a:cubicBezTo>
                <a:cubicBezTo>
                  <a:pt x="48" y="44"/>
                  <a:pt x="45" y="40"/>
                  <a:pt x="42" y="39"/>
                </a:cubicBezTo>
                <a:cubicBezTo>
                  <a:pt x="31" y="34"/>
                  <a:pt x="12" y="21"/>
                  <a:pt x="12" y="21"/>
                </a:cubicBezTo>
                <a:cubicBezTo>
                  <a:pt x="0" y="38"/>
                  <a:pt x="11" y="109"/>
                  <a:pt x="24" y="129"/>
                </a:cubicBezTo>
                <a:cubicBezTo>
                  <a:pt x="25" y="134"/>
                  <a:pt x="23" y="141"/>
                  <a:pt x="27" y="144"/>
                </a:cubicBezTo>
                <a:cubicBezTo>
                  <a:pt x="32" y="147"/>
                  <a:pt x="39" y="142"/>
                  <a:pt x="45" y="141"/>
                </a:cubicBezTo>
                <a:cubicBezTo>
                  <a:pt x="65" y="136"/>
                  <a:pt x="84" y="124"/>
                  <a:pt x="105" y="120"/>
                </a:cubicBezTo>
                <a:cubicBezTo>
                  <a:pt x="136" y="99"/>
                  <a:pt x="122" y="122"/>
                  <a:pt x="147" y="126"/>
                </a:cubicBezTo>
                <a:cubicBezTo>
                  <a:pt x="162" y="128"/>
                  <a:pt x="177" y="128"/>
                  <a:pt x="192" y="129"/>
                </a:cubicBezTo>
                <a:cubicBezTo>
                  <a:pt x="218" y="146"/>
                  <a:pt x="174" y="119"/>
                  <a:pt x="231" y="138"/>
                </a:cubicBezTo>
                <a:cubicBezTo>
                  <a:pt x="238" y="140"/>
                  <a:pt x="239" y="152"/>
                  <a:pt x="246" y="156"/>
                </a:cubicBezTo>
                <a:cubicBezTo>
                  <a:pt x="254" y="161"/>
                  <a:pt x="273" y="165"/>
                  <a:pt x="273" y="165"/>
                </a:cubicBezTo>
                <a:cubicBezTo>
                  <a:pt x="284" y="176"/>
                  <a:pt x="288" y="190"/>
                  <a:pt x="303" y="195"/>
                </a:cubicBezTo>
                <a:cubicBezTo>
                  <a:pt x="319" y="190"/>
                  <a:pt x="311" y="176"/>
                  <a:pt x="327" y="171"/>
                </a:cubicBezTo>
                <a:cubicBezTo>
                  <a:pt x="328" y="171"/>
                  <a:pt x="405" y="169"/>
                  <a:pt x="405" y="19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19" name="Freeform 1041">
            <a:extLst>
              <a:ext uri="{FF2B5EF4-FFF2-40B4-BE49-F238E27FC236}">
                <a16:creationId xmlns:a16="http://schemas.microsoft.com/office/drawing/2014/main" id="{AC589BB4-86B0-AB2A-A265-B3AD8C76097C}"/>
              </a:ext>
            </a:extLst>
          </p:cNvPr>
          <p:cNvSpPr>
            <a:spLocks/>
          </p:cNvSpPr>
          <p:nvPr/>
        </p:nvSpPr>
        <p:spPr bwMode="auto">
          <a:xfrm>
            <a:off x="6896741" y="3298603"/>
            <a:ext cx="136815" cy="99421"/>
          </a:xfrm>
          <a:custGeom>
            <a:avLst/>
            <a:gdLst>
              <a:gd name="T0" fmla="*/ 2147483646 w 65"/>
              <a:gd name="T1" fmla="*/ 2147483646 h 49"/>
              <a:gd name="T2" fmla="*/ 2147483646 w 65"/>
              <a:gd name="T3" fmla="*/ 2147483646 h 49"/>
              <a:gd name="T4" fmla="*/ 2147483646 w 65"/>
              <a:gd name="T5" fmla="*/ 2147483646 h 49"/>
              <a:gd name="T6" fmla="*/ 2147483646 w 65"/>
              <a:gd name="T7" fmla="*/ 2147483646 h 49"/>
              <a:gd name="T8" fmla="*/ 2147483646 w 65"/>
              <a:gd name="T9" fmla="*/ 2147483646 h 49"/>
              <a:gd name="T10" fmla="*/ 2147483646 w 65"/>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9">
                <a:moveTo>
                  <a:pt x="19" y="10"/>
                </a:moveTo>
                <a:cubicBezTo>
                  <a:pt x="35" y="7"/>
                  <a:pt x="40" y="0"/>
                  <a:pt x="55" y="4"/>
                </a:cubicBezTo>
                <a:cubicBezTo>
                  <a:pt x="65" y="19"/>
                  <a:pt x="54" y="40"/>
                  <a:pt x="40" y="49"/>
                </a:cubicBezTo>
                <a:cubicBezTo>
                  <a:pt x="7" y="45"/>
                  <a:pt x="22" y="46"/>
                  <a:pt x="4" y="28"/>
                </a:cubicBezTo>
                <a:cubicBezTo>
                  <a:pt x="3" y="25"/>
                  <a:pt x="0" y="22"/>
                  <a:pt x="1" y="19"/>
                </a:cubicBezTo>
                <a:cubicBezTo>
                  <a:pt x="3" y="14"/>
                  <a:pt x="28" y="10"/>
                  <a:pt x="19" y="1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1042">
            <a:extLst>
              <a:ext uri="{FF2B5EF4-FFF2-40B4-BE49-F238E27FC236}">
                <a16:creationId xmlns:a16="http://schemas.microsoft.com/office/drawing/2014/main" id="{E85D548A-7171-C0CD-5CB7-9650841B5879}"/>
              </a:ext>
            </a:extLst>
          </p:cNvPr>
          <p:cNvSpPr>
            <a:spLocks/>
          </p:cNvSpPr>
          <p:nvPr/>
        </p:nvSpPr>
        <p:spPr bwMode="auto">
          <a:xfrm>
            <a:off x="7005467" y="3156179"/>
            <a:ext cx="130501" cy="229277"/>
          </a:xfrm>
          <a:custGeom>
            <a:avLst/>
            <a:gdLst>
              <a:gd name="T0" fmla="*/ 2147483646 w 62"/>
              <a:gd name="T1" fmla="*/ 2147483646 h 113"/>
              <a:gd name="T2" fmla="*/ 2147483646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2147483646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107"/>
                </a:moveTo>
                <a:cubicBezTo>
                  <a:pt x="62" y="83"/>
                  <a:pt x="51" y="67"/>
                  <a:pt x="43" y="44"/>
                </a:cubicBezTo>
                <a:cubicBezTo>
                  <a:pt x="40" y="18"/>
                  <a:pt x="41" y="0"/>
                  <a:pt x="16" y="17"/>
                </a:cubicBezTo>
                <a:cubicBezTo>
                  <a:pt x="12" y="39"/>
                  <a:pt x="0" y="72"/>
                  <a:pt x="22" y="86"/>
                </a:cubicBezTo>
                <a:cubicBezTo>
                  <a:pt x="27" y="101"/>
                  <a:pt x="34" y="108"/>
                  <a:pt x="49" y="113"/>
                </a:cubicBezTo>
                <a:cubicBezTo>
                  <a:pt x="53" y="102"/>
                  <a:pt x="55" y="103"/>
                  <a:pt x="46" y="10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1043">
            <a:extLst>
              <a:ext uri="{FF2B5EF4-FFF2-40B4-BE49-F238E27FC236}">
                <a16:creationId xmlns:a16="http://schemas.microsoft.com/office/drawing/2014/main" id="{76AD74FB-F4F1-7D49-1DEB-1886EBB9BC08}"/>
              </a:ext>
            </a:extLst>
          </p:cNvPr>
          <p:cNvSpPr>
            <a:spLocks/>
          </p:cNvSpPr>
          <p:nvPr/>
        </p:nvSpPr>
        <p:spPr bwMode="auto">
          <a:xfrm>
            <a:off x="7135624" y="2925424"/>
            <a:ext cx="221010" cy="294205"/>
          </a:xfrm>
          <a:custGeom>
            <a:avLst/>
            <a:gdLst>
              <a:gd name="T0" fmla="*/ 2147483646 w 105"/>
              <a:gd name="T1" fmla="*/ 2147483646 h 145"/>
              <a:gd name="T2" fmla="*/ 2147483646 w 105"/>
              <a:gd name="T3" fmla="*/ 2147483646 h 145"/>
              <a:gd name="T4" fmla="*/ 2147483646 w 105"/>
              <a:gd name="T5" fmla="*/ 2147483646 h 145"/>
              <a:gd name="T6" fmla="*/ 2147483646 w 105"/>
              <a:gd name="T7" fmla="*/ 2147483646 h 145"/>
              <a:gd name="T8" fmla="*/ 2147483646 w 105"/>
              <a:gd name="T9" fmla="*/ 2147483646 h 145"/>
              <a:gd name="T10" fmla="*/ 2147483646 w 105"/>
              <a:gd name="T11" fmla="*/ 2147483646 h 145"/>
              <a:gd name="T12" fmla="*/ 2147483646 w 105"/>
              <a:gd name="T13" fmla="*/ 2147483646 h 145"/>
              <a:gd name="T14" fmla="*/ 2147483646 w 105"/>
              <a:gd name="T15" fmla="*/ 2147483646 h 145"/>
              <a:gd name="T16" fmla="*/ 2147483646 w 105"/>
              <a:gd name="T17" fmla="*/ 2147483646 h 145"/>
              <a:gd name="T18" fmla="*/ 2147483646 w 105"/>
              <a:gd name="T19" fmla="*/ 2147483646 h 145"/>
              <a:gd name="T20" fmla="*/ 2147483646 w 105"/>
              <a:gd name="T21" fmla="*/ 2147483646 h 145"/>
              <a:gd name="T22" fmla="*/ 2147483646 w 105"/>
              <a:gd name="T23" fmla="*/ 2147483646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45">
                <a:moveTo>
                  <a:pt x="15" y="76"/>
                </a:moveTo>
                <a:cubicBezTo>
                  <a:pt x="14" y="67"/>
                  <a:pt x="9" y="38"/>
                  <a:pt x="15" y="28"/>
                </a:cubicBezTo>
                <a:cubicBezTo>
                  <a:pt x="19" y="22"/>
                  <a:pt x="33" y="16"/>
                  <a:pt x="33" y="16"/>
                </a:cubicBezTo>
                <a:cubicBezTo>
                  <a:pt x="38" y="0"/>
                  <a:pt x="49" y="3"/>
                  <a:pt x="66" y="1"/>
                </a:cubicBezTo>
                <a:cubicBezTo>
                  <a:pt x="77" y="4"/>
                  <a:pt x="96" y="16"/>
                  <a:pt x="96" y="16"/>
                </a:cubicBezTo>
                <a:cubicBezTo>
                  <a:pt x="96" y="20"/>
                  <a:pt x="105" y="94"/>
                  <a:pt x="99" y="109"/>
                </a:cubicBezTo>
                <a:cubicBezTo>
                  <a:pt x="98" y="112"/>
                  <a:pt x="93" y="111"/>
                  <a:pt x="90" y="112"/>
                </a:cubicBezTo>
                <a:cubicBezTo>
                  <a:pt x="81" y="116"/>
                  <a:pt x="63" y="124"/>
                  <a:pt x="63" y="124"/>
                </a:cubicBezTo>
                <a:cubicBezTo>
                  <a:pt x="59" y="136"/>
                  <a:pt x="57" y="141"/>
                  <a:pt x="45" y="145"/>
                </a:cubicBezTo>
                <a:cubicBezTo>
                  <a:pt x="31" y="140"/>
                  <a:pt x="27" y="126"/>
                  <a:pt x="15" y="118"/>
                </a:cubicBezTo>
                <a:cubicBezTo>
                  <a:pt x="1" y="97"/>
                  <a:pt x="0" y="83"/>
                  <a:pt x="15" y="61"/>
                </a:cubicBezTo>
                <a:cubicBezTo>
                  <a:pt x="14" y="56"/>
                  <a:pt x="3" y="28"/>
                  <a:pt x="15" y="2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44">
            <a:extLst>
              <a:ext uri="{FF2B5EF4-FFF2-40B4-BE49-F238E27FC236}">
                <a16:creationId xmlns:a16="http://schemas.microsoft.com/office/drawing/2014/main" id="{C546F70D-C2C5-6DE6-FD90-5DA43568F581}"/>
              </a:ext>
            </a:extLst>
          </p:cNvPr>
          <p:cNvSpPr>
            <a:spLocks/>
          </p:cNvSpPr>
          <p:nvPr/>
        </p:nvSpPr>
        <p:spPr bwMode="auto">
          <a:xfrm>
            <a:off x="6553875" y="2005518"/>
            <a:ext cx="149446" cy="322611"/>
          </a:xfrm>
          <a:custGeom>
            <a:avLst/>
            <a:gdLst>
              <a:gd name="T0" fmla="*/ 2147483646 w 71"/>
              <a:gd name="T1" fmla="*/ 2147483646 h 159"/>
              <a:gd name="T2" fmla="*/ 2147483646 w 71"/>
              <a:gd name="T3" fmla="*/ 2147483646 h 159"/>
              <a:gd name="T4" fmla="*/ 2147483646 w 71"/>
              <a:gd name="T5" fmla="*/ 2147483646 h 159"/>
              <a:gd name="T6" fmla="*/ 2147483646 w 71"/>
              <a:gd name="T7" fmla="*/ 2147483646 h 159"/>
              <a:gd name="T8" fmla="*/ 2147483646 w 71"/>
              <a:gd name="T9" fmla="*/ 0 h 159"/>
              <a:gd name="T10" fmla="*/ 0 w 71"/>
              <a:gd name="T11" fmla="*/ 2147483646 h 159"/>
              <a:gd name="T12" fmla="*/ 2147483646 w 71"/>
              <a:gd name="T13" fmla="*/ 2147483646 h 159"/>
              <a:gd name="T14" fmla="*/ 2147483646 w 71"/>
              <a:gd name="T15" fmla="*/ 2147483646 h 159"/>
              <a:gd name="T16" fmla="*/ 2147483646 w 71"/>
              <a:gd name="T17" fmla="*/ 2147483646 h 159"/>
              <a:gd name="T18" fmla="*/ 2147483646 w 71"/>
              <a:gd name="T19" fmla="*/ 2147483646 h 159"/>
              <a:gd name="T20" fmla="*/ 2147483646 w 71"/>
              <a:gd name="T21" fmla="*/ 2147483646 h 159"/>
              <a:gd name="T22" fmla="*/ 2147483646 w 71"/>
              <a:gd name="T23" fmla="*/ 2147483646 h 159"/>
              <a:gd name="T24" fmla="*/ 2147483646 w 71"/>
              <a:gd name="T25" fmla="*/ 2147483646 h 159"/>
              <a:gd name="T26" fmla="*/ 2147483646 w 71"/>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59">
                <a:moveTo>
                  <a:pt x="51" y="132"/>
                </a:moveTo>
                <a:cubicBezTo>
                  <a:pt x="71" y="125"/>
                  <a:pt x="48" y="102"/>
                  <a:pt x="69" y="81"/>
                </a:cubicBezTo>
                <a:cubicBezTo>
                  <a:pt x="68" y="75"/>
                  <a:pt x="56" y="34"/>
                  <a:pt x="54" y="30"/>
                </a:cubicBezTo>
                <a:cubicBezTo>
                  <a:pt x="52" y="27"/>
                  <a:pt x="48" y="28"/>
                  <a:pt x="45" y="27"/>
                </a:cubicBezTo>
                <a:cubicBezTo>
                  <a:pt x="39" y="15"/>
                  <a:pt x="38" y="8"/>
                  <a:pt x="27" y="0"/>
                </a:cubicBezTo>
                <a:cubicBezTo>
                  <a:pt x="8" y="6"/>
                  <a:pt x="6" y="5"/>
                  <a:pt x="0" y="24"/>
                </a:cubicBezTo>
                <a:cubicBezTo>
                  <a:pt x="1" y="29"/>
                  <a:pt x="0" y="35"/>
                  <a:pt x="3" y="39"/>
                </a:cubicBezTo>
                <a:cubicBezTo>
                  <a:pt x="5" y="42"/>
                  <a:pt x="10" y="42"/>
                  <a:pt x="12" y="45"/>
                </a:cubicBezTo>
                <a:cubicBezTo>
                  <a:pt x="17" y="53"/>
                  <a:pt x="21" y="72"/>
                  <a:pt x="21" y="72"/>
                </a:cubicBezTo>
                <a:cubicBezTo>
                  <a:pt x="20" y="82"/>
                  <a:pt x="20" y="92"/>
                  <a:pt x="18" y="102"/>
                </a:cubicBezTo>
                <a:cubicBezTo>
                  <a:pt x="16" y="111"/>
                  <a:pt x="9" y="129"/>
                  <a:pt x="9" y="129"/>
                </a:cubicBezTo>
                <a:cubicBezTo>
                  <a:pt x="16" y="151"/>
                  <a:pt x="4" y="123"/>
                  <a:pt x="30" y="141"/>
                </a:cubicBezTo>
                <a:cubicBezTo>
                  <a:pt x="36" y="145"/>
                  <a:pt x="42" y="159"/>
                  <a:pt x="42" y="159"/>
                </a:cubicBezTo>
                <a:cubicBezTo>
                  <a:pt x="59" y="153"/>
                  <a:pt x="57" y="148"/>
                  <a:pt x="51" y="13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045">
            <a:extLst>
              <a:ext uri="{FF2B5EF4-FFF2-40B4-BE49-F238E27FC236}">
                <a16:creationId xmlns:a16="http://schemas.microsoft.com/office/drawing/2014/main" id="{0284EE36-E382-B815-FEE7-BAEFD8248965}"/>
              </a:ext>
            </a:extLst>
          </p:cNvPr>
          <p:cNvSpPr>
            <a:spLocks/>
          </p:cNvSpPr>
          <p:nvPr/>
        </p:nvSpPr>
        <p:spPr bwMode="auto">
          <a:xfrm>
            <a:off x="6668329" y="2422910"/>
            <a:ext cx="303099" cy="188697"/>
          </a:xfrm>
          <a:custGeom>
            <a:avLst/>
            <a:gdLst>
              <a:gd name="T0" fmla="*/ 2147483646 w 144"/>
              <a:gd name="T1" fmla="*/ 2147483646 h 93"/>
              <a:gd name="T2" fmla="*/ 2147483646 w 144"/>
              <a:gd name="T3" fmla="*/ 2147483646 h 93"/>
              <a:gd name="T4" fmla="*/ 2147483646 w 144"/>
              <a:gd name="T5" fmla="*/ 2147483646 h 93"/>
              <a:gd name="T6" fmla="*/ 2147483646 w 144"/>
              <a:gd name="T7" fmla="*/ 0 h 93"/>
              <a:gd name="T8" fmla="*/ 2147483646 w 144"/>
              <a:gd name="T9" fmla="*/ 2147483646 h 93"/>
              <a:gd name="T10" fmla="*/ 2147483646 w 144"/>
              <a:gd name="T11" fmla="*/ 2147483646 h 93"/>
              <a:gd name="T12" fmla="*/ 2147483646 w 144"/>
              <a:gd name="T13" fmla="*/ 2147483646 h 93"/>
              <a:gd name="T14" fmla="*/ 2147483646 w 144"/>
              <a:gd name="T15" fmla="*/ 2147483646 h 93"/>
              <a:gd name="T16" fmla="*/ 2147483646 w 144"/>
              <a:gd name="T17" fmla="*/ 2147483646 h 93"/>
              <a:gd name="T18" fmla="*/ 2147483646 w 144"/>
              <a:gd name="T19" fmla="*/ 2147483646 h 93"/>
              <a:gd name="T20" fmla="*/ 2147483646 w 144"/>
              <a:gd name="T21" fmla="*/ 2147483646 h 93"/>
              <a:gd name="T22" fmla="*/ 2147483646 w 144"/>
              <a:gd name="T23" fmla="*/ 2147483646 h 93"/>
              <a:gd name="T24" fmla="*/ 2147483646 w 144"/>
              <a:gd name="T25" fmla="*/ 2147483646 h 93"/>
              <a:gd name="T26" fmla="*/ 2147483646 w 144"/>
              <a:gd name="T27" fmla="*/ 2147483646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 h="93">
                <a:moveTo>
                  <a:pt x="12" y="66"/>
                </a:moveTo>
                <a:cubicBezTo>
                  <a:pt x="33" y="52"/>
                  <a:pt x="26" y="60"/>
                  <a:pt x="36" y="45"/>
                </a:cubicBezTo>
                <a:cubicBezTo>
                  <a:pt x="40" y="25"/>
                  <a:pt x="43" y="25"/>
                  <a:pt x="63" y="21"/>
                </a:cubicBezTo>
                <a:cubicBezTo>
                  <a:pt x="78" y="6"/>
                  <a:pt x="98" y="20"/>
                  <a:pt x="105" y="0"/>
                </a:cubicBezTo>
                <a:cubicBezTo>
                  <a:pt x="115" y="3"/>
                  <a:pt x="135" y="9"/>
                  <a:pt x="135" y="9"/>
                </a:cubicBezTo>
                <a:cubicBezTo>
                  <a:pt x="141" y="27"/>
                  <a:pt x="144" y="42"/>
                  <a:pt x="126" y="54"/>
                </a:cubicBezTo>
                <a:cubicBezTo>
                  <a:pt x="121" y="69"/>
                  <a:pt x="116" y="61"/>
                  <a:pt x="105" y="54"/>
                </a:cubicBezTo>
                <a:cubicBezTo>
                  <a:pt x="87" y="58"/>
                  <a:pt x="89" y="65"/>
                  <a:pt x="72" y="69"/>
                </a:cubicBezTo>
                <a:cubicBezTo>
                  <a:pt x="58" y="79"/>
                  <a:pt x="66" y="74"/>
                  <a:pt x="45" y="81"/>
                </a:cubicBezTo>
                <a:cubicBezTo>
                  <a:pt x="38" y="83"/>
                  <a:pt x="27" y="93"/>
                  <a:pt x="27" y="93"/>
                </a:cubicBezTo>
                <a:cubicBezTo>
                  <a:pt x="16" y="86"/>
                  <a:pt x="7" y="88"/>
                  <a:pt x="3" y="75"/>
                </a:cubicBezTo>
                <a:cubicBezTo>
                  <a:pt x="9" y="51"/>
                  <a:pt x="0" y="72"/>
                  <a:pt x="24" y="60"/>
                </a:cubicBezTo>
                <a:cubicBezTo>
                  <a:pt x="32" y="56"/>
                  <a:pt x="28" y="48"/>
                  <a:pt x="33" y="42"/>
                </a:cubicBezTo>
                <a:cubicBezTo>
                  <a:pt x="52" y="18"/>
                  <a:pt x="35" y="50"/>
                  <a:pt x="45" y="30"/>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046">
            <a:extLst>
              <a:ext uri="{FF2B5EF4-FFF2-40B4-BE49-F238E27FC236}">
                <a16:creationId xmlns:a16="http://schemas.microsoft.com/office/drawing/2014/main" id="{9DFC837D-BA33-D797-DE5F-FED66CCC6F16}"/>
              </a:ext>
            </a:extLst>
          </p:cNvPr>
          <p:cNvSpPr>
            <a:spLocks/>
          </p:cNvSpPr>
          <p:nvPr/>
        </p:nvSpPr>
        <p:spPr bwMode="auto">
          <a:xfrm>
            <a:off x="6540776" y="2574811"/>
            <a:ext cx="101034" cy="194784"/>
          </a:xfrm>
          <a:custGeom>
            <a:avLst/>
            <a:gdLst>
              <a:gd name="T0" fmla="*/ 2147483646 w 62"/>
              <a:gd name="T1" fmla="*/ 2147483646 h 97"/>
              <a:gd name="T2" fmla="*/ 2147483646 w 62"/>
              <a:gd name="T3" fmla="*/ 2147483646 h 97"/>
              <a:gd name="T4" fmla="*/ 2147483646 w 62"/>
              <a:gd name="T5" fmla="*/ 0 h 97"/>
              <a:gd name="T6" fmla="*/ 0 w 62"/>
              <a:gd name="T7" fmla="*/ 2147483646 h 97"/>
              <a:gd name="T8" fmla="*/ 2147483646 w 62"/>
              <a:gd name="T9" fmla="*/ 2147483646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97">
                <a:moveTo>
                  <a:pt x="39" y="63"/>
                </a:moveTo>
                <a:cubicBezTo>
                  <a:pt x="57" y="51"/>
                  <a:pt x="53" y="29"/>
                  <a:pt x="36" y="18"/>
                </a:cubicBezTo>
                <a:cubicBezTo>
                  <a:pt x="29" y="8"/>
                  <a:pt x="24" y="4"/>
                  <a:pt x="12" y="0"/>
                </a:cubicBezTo>
                <a:cubicBezTo>
                  <a:pt x="5" y="22"/>
                  <a:pt x="2" y="43"/>
                  <a:pt x="0" y="66"/>
                </a:cubicBezTo>
                <a:cubicBezTo>
                  <a:pt x="10" y="97"/>
                  <a:pt x="62" y="63"/>
                  <a:pt x="39" y="6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047">
            <a:extLst>
              <a:ext uri="{FF2B5EF4-FFF2-40B4-BE49-F238E27FC236}">
                <a16:creationId xmlns:a16="http://schemas.microsoft.com/office/drawing/2014/main" id="{E1C05B95-D52C-A63B-4157-C2F86DF07F84}"/>
              </a:ext>
            </a:extLst>
          </p:cNvPr>
          <p:cNvSpPr>
            <a:spLocks/>
          </p:cNvSpPr>
          <p:nvPr/>
        </p:nvSpPr>
        <p:spPr bwMode="auto">
          <a:xfrm>
            <a:off x="6702443" y="2826869"/>
            <a:ext cx="103138" cy="121740"/>
          </a:xfrm>
          <a:custGeom>
            <a:avLst/>
            <a:gdLst>
              <a:gd name="T0" fmla="*/ 2147483646 w 49"/>
              <a:gd name="T1" fmla="*/ 2147483646 h 60"/>
              <a:gd name="T2" fmla="*/ 0 w 49"/>
              <a:gd name="T3" fmla="*/ 2147483646 h 60"/>
              <a:gd name="T4" fmla="*/ 2147483646 w 49"/>
              <a:gd name="T5" fmla="*/ 2147483646 h 60"/>
              <a:gd name="T6" fmla="*/ 2147483646 w 49"/>
              <a:gd name="T7" fmla="*/ 2147483646 h 60"/>
              <a:gd name="T8" fmla="*/ 2147483646 w 49"/>
              <a:gd name="T9" fmla="*/ 0 h 60"/>
              <a:gd name="T10" fmla="*/ 2147483646 w 49"/>
              <a:gd name="T11" fmla="*/ 2147483646 h 60"/>
              <a:gd name="T12" fmla="*/ 2147483646 w 49"/>
              <a:gd name="T13" fmla="*/ 2147483646 h 60"/>
              <a:gd name="T14" fmla="*/ 2147483646 w 49"/>
              <a:gd name="T15" fmla="*/ 2147483646 h 60"/>
              <a:gd name="T16" fmla="*/ 2147483646 w 49"/>
              <a:gd name="T17" fmla="*/ 2147483646 h 60"/>
              <a:gd name="T18" fmla="*/ 2147483646 w 49"/>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 h="60">
                <a:moveTo>
                  <a:pt x="18" y="54"/>
                </a:moveTo>
                <a:cubicBezTo>
                  <a:pt x="14" y="43"/>
                  <a:pt x="7" y="37"/>
                  <a:pt x="0" y="27"/>
                </a:cubicBezTo>
                <a:cubicBezTo>
                  <a:pt x="2" y="22"/>
                  <a:pt x="4" y="12"/>
                  <a:pt x="9" y="9"/>
                </a:cubicBezTo>
                <a:cubicBezTo>
                  <a:pt x="14" y="6"/>
                  <a:pt x="21" y="5"/>
                  <a:pt x="27" y="3"/>
                </a:cubicBezTo>
                <a:cubicBezTo>
                  <a:pt x="30" y="2"/>
                  <a:pt x="36" y="0"/>
                  <a:pt x="36" y="0"/>
                </a:cubicBezTo>
                <a:cubicBezTo>
                  <a:pt x="43" y="10"/>
                  <a:pt x="45" y="18"/>
                  <a:pt x="48" y="30"/>
                </a:cubicBezTo>
                <a:cubicBezTo>
                  <a:pt x="47" y="36"/>
                  <a:pt x="49" y="43"/>
                  <a:pt x="45" y="48"/>
                </a:cubicBezTo>
                <a:cubicBezTo>
                  <a:pt x="41" y="53"/>
                  <a:pt x="32" y="50"/>
                  <a:pt x="27" y="54"/>
                </a:cubicBezTo>
                <a:cubicBezTo>
                  <a:pt x="24" y="56"/>
                  <a:pt x="22" y="60"/>
                  <a:pt x="18" y="60"/>
                </a:cubicBezTo>
                <a:cubicBezTo>
                  <a:pt x="16" y="60"/>
                  <a:pt x="18" y="56"/>
                  <a:pt x="18"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048">
            <a:extLst>
              <a:ext uri="{FF2B5EF4-FFF2-40B4-BE49-F238E27FC236}">
                <a16:creationId xmlns:a16="http://schemas.microsoft.com/office/drawing/2014/main" id="{C8AE8C48-9B32-D082-DC4A-D4BED2CE7FF0}"/>
              </a:ext>
            </a:extLst>
          </p:cNvPr>
          <p:cNvSpPr>
            <a:spLocks/>
          </p:cNvSpPr>
          <p:nvPr/>
        </p:nvSpPr>
        <p:spPr bwMode="auto">
          <a:xfrm>
            <a:off x="6153686" y="2354039"/>
            <a:ext cx="98929" cy="99422"/>
          </a:xfrm>
          <a:custGeom>
            <a:avLst/>
            <a:gdLst>
              <a:gd name="T0" fmla="*/ 0 w 43"/>
              <a:gd name="T1" fmla="*/ 2147483646 h 49"/>
              <a:gd name="T2" fmla="*/ 2147483646 w 43"/>
              <a:gd name="T3" fmla="*/ 0 h 49"/>
              <a:gd name="T4" fmla="*/ 2147483646 w 43"/>
              <a:gd name="T5" fmla="*/ 2147483646 h 49"/>
              <a:gd name="T6" fmla="*/ 2147483646 w 43"/>
              <a:gd name="T7" fmla="*/ 2147483646 h 49"/>
              <a:gd name="T8" fmla="*/ 0 w 43"/>
              <a:gd name="T9" fmla="*/ 2147483646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9">
                <a:moveTo>
                  <a:pt x="0" y="21"/>
                </a:moveTo>
                <a:cubicBezTo>
                  <a:pt x="10" y="14"/>
                  <a:pt x="14" y="7"/>
                  <a:pt x="24" y="0"/>
                </a:cubicBezTo>
                <a:cubicBezTo>
                  <a:pt x="36" y="8"/>
                  <a:pt x="43" y="31"/>
                  <a:pt x="33" y="45"/>
                </a:cubicBezTo>
                <a:cubicBezTo>
                  <a:pt x="30" y="49"/>
                  <a:pt x="23" y="47"/>
                  <a:pt x="18" y="48"/>
                </a:cubicBezTo>
                <a:cubicBezTo>
                  <a:pt x="5" y="44"/>
                  <a:pt x="0" y="35"/>
                  <a:pt x="0" y="2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049">
            <a:extLst>
              <a:ext uri="{FF2B5EF4-FFF2-40B4-BE49-F238E27FC236}">
                <a16:creationId xmlns:a16="http://schemas.microsoft.com/office/drawing/2014/main" id="{AA122032-85E3-C5DE-EC6D-AADE6A0D29C7}"/>
              </a:ext>
            </a:extLst>
          </p:cNvPr>
          <p:cNvSpPr>
            <a:spLocks/>
          </p:cNvSpPr>
          <p:nvPr/>
        </p:nvSpPr>
        <p:spPr bwMode="auto">
          <a:xfrm>
            <a:off x="6235976" y="2278005"/>
            <a:ext cx="101034" cy="97392"/>
          </a:xfrm>
          <a:custGeom>
            <a:avLst/>
            <a:gdLst>
              <a:gd name="T0" fmla="*/ 2147483646 w 45"/>
              <a:gd name="T1" fmla="*/ 2147483646 h 70"/>
              <a:gd name="T2" fmla="*/ 2147483646 w 45"/>
              <a:gd name="T3" fmla="*/ 2147483646 h 70"/>
              <a:gd name="T4" fmla="*/ 2147483646 w 45"/>
              <a:gd name="T5" fmla="*/ 2147483646 h 70"/>
              <a:gd name="T6" fmla="*/ 2147483646 w 45"/>
              <a:gd name="T7" fmla="*/ 2147483646 h 70"/>
              <a:gd name="T8" fmla="*/ 2147483646 w 45"/>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0">
                <a:moveTo>
                  <a:pt x="35" y="51"/>
                </a:moveTo>
                <a:cubicBezTo>
                  <a:pt x="18" y="48"/>
                  <a:pt x="20" y="41"/>
                  <a:pt x="5" y="36"/>
                </a:cubicBezTo>
                <a:cubicBezTo>
                  <a:pt x="0" y="22"/>
                  <a:pt x="8" y="22"/>
                  <a:pt x="20" y="18"/>
                </a:cubicBezTo>
                <a:cubicBezTo>
                  <a:pt x="25" y="3"/>
                  <a:pt x="29" y="0"/>
                  <a:pt x="41" y="12"/>
                </a:cubicBezTo>
                <a:cubicBezTo>
                  <a:pt x="38" y="59"/>
                  <a:pt x="45" y="70"/>
                  <a:pt x="35" y="5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050">
            <a:extLst>
              <a:ext uri="{FF2B5EF4-FFF2-40B4-BE49-F238E27FC236}">
                <a16:creationId xmlns:a16="http://schemas.microsoft.com/office/drawing/2014/main" id="{73AA5413-BA55-1758-4104-8D8BF26FE622}"/>
              </a:ext>
            </a:extLst>
          </p:cNvPr>
          <p:cNvSpPr>
            <a:spLocks/>
          </p:cNvSpPr>
          <p:nvPr/>
        </p:nvSpPr>
        <p:spPr bwMode="auto">
          <a:xfrm>
            <a:off x="6312176" y="2354205"/>
            <a:ext cx="101034" cy="97392"/>
          </a:xfrm>
          <a:custGeom>
            <a:avLst/>
            <a:gdLst>
              <a:gd name="T0" fmla="*/ 2147483646 w 55"/>
              <a:gd name="T1" fmla="*/ 2147483646 h 66"/>
              <a:gd name="T2" fmla="*/ 2147483646 w 55"/>
              <a:gd name="T3" fmla="*/ 0 h 66"/>
              <a:gd name="T4" fmla="*/ 0 w 55"/>
              <a:gd name="T5" fmla="*/ 2147483646 h 66"/>
              <a:gd name="T6" fmla="*/ 2147483646 w 55"/>
              <a:gd name="T7" fmla="*/ 2147483646 h 66"/>
              <a:gd name="T8" fmla="*/ 2147483646 w 55"/>
              <a:gd name="T9" fmla="*/ 214748364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6">
                <a:moveTo>
                  <a:pt x="42" y="45"/>
                </a:moveTo>
                <a:cubicBezTo>
                  <a:pt x="49" y="24"/>
                  <a:pt x="50" y="13"/>
                  <a:pt x="30" y="0"/>
                </a:cubicBezTo>
                <a:cubicBezTo>
                  <a:pt x="3" y="5"/>
                  <a:pt x="4" y="13"/>
                  <a:pt x="0" y="39"/>
                </a:cubicBezTo>
                <a:cubicBezTo>
                  <a:pt x="4" y="60"/>
                  <a:pt x="13" y="61"/>
                  <a:pt x="33" y="66"/>
                </a:cubicBezTo>
                <a:cubicBezTo>
                  <a:pt x="55" y="59"/>
                  <a:pt x="42" y="14"/>
                  <a:pt x="42" y="45"/>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051">
            <a:extLst>
              <a:ext uri="{FF2B5EF4-FFF2-40B4-BE49-F238E27FC236}">
                <a16:creationId xmlns:a16="http://schemas.microsoft.com/office/drawing/2014/main" id="{1476BBB1-37ED-42AB-E593-F5E3FE2E8132}"/>
              </a:ext>
            </a:extLst>
          </p:cNvPr>
          <p:cNvSpPr>
            <a:spLocks/>
          </p:cNvSpPr>
          <p:nvPr/>
        </p:nvSpPr>
        <p:spPr bwMode="auto">
          <a:xfrm>
            <a:off x="6388376" y="2278005"/>
            <a:ext cx="101034" cy="97392"/>
          </a:xfrm>
          <a:custGeom>
            <a:avLst/>
            <a:gdLst>
              <a:gd name="T0" fmla="*/ 2147483646 w 65"/>
              <a:gd name="T1" fmla="*/ 2147483646 h 81"/>
              <a:gd name="T2" fmla="*/ 2147483646 w 65"/>
              <a:gd name="T3" fmla="*/ 2147483646 h 81"/>
              <a:gd name="T4" fmla="*/ 2147483646 w 65"/>
              <a:gd name="T5" fmla="*/ 2147483646 h 81"/>
              <a:gd name="T6" fmla="*/ 0 w 65"/>
              <a:gd name="T7" fmla="*/ 2147483646 h 81"/>
              <a:gd name="T8" fmla="*/ 2147483646 w 65"/>
              <a:gd name="T9" fmla="*/ 2147483646 h 81"/>
              <a:gd name="T10" fmla="*/ 2147483646 w 65"/>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81">
                <a:moveTo>
                  <a:pt x="24" y="67"/>
                </a:moveTo>
                <a:cubicBezTo>
                  <a:pt x="21" y="64"/>
                  <a:pt x="19" y="60"/>
                  <a:pt x="15" y="58"/>
                </a:cubicBezTo>
                <a:cubicBezTo>
                  <a:pt x="12" y="56"/>
                  <a:pt x="8" y="58"/>
                  <a:pt x="6" y="55"/>
                </a:cubicBezTo>
                <a:cubicBezTo>
                  <a:pt x="2" y="50"/>
                  <a:pt x="0" y="37"/>
                  <a:pt x="0" y="37"/>
                </a:cubicBezTo>
                <a:cubicBezTo>
                  <a:pt x="5" y="0"/>
                  <a:pt x="12" y="10"/>
                  <a:pt x="48" y="22"/>
                </a:cubicBezTo>
                <a:cubicBezTo>
                  <a:pt x="65" y="48"/>
                  <a:pt x="65" y="81"/>
                  <a:pt x="24" y="6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052">
            <a:extLst>
              <a:ext uri="{FF2B5EF4-FFF2-40B4-BE49-F238E27FC236}">
                <a16:creationId xmlns:a16="http://schemas.microsoft.com/office/drawing/2014/main" id="{6144DF36-BD9D-6371-E15F-B3EB98968AFC}"/>
              </a:ext>
            </a:extLst>
          </p:cNvPr>
          <p:cNvSpPr>
            <a:spLocks/>
          </p:cNvSpPr>
          <p:nvPr/>
        </p:nvSpPr>
        <p:spPr bwMode="auto">
          <a:xfrm>
            <a:off x="6533271" y="2505772"/>
            <a:ext cx="162074" cy="107538"/>
          </a:xfrm>
          <a:custGeom>
            <a:avLst/>
            <a:gdLst>
              <a:gd name="T0" fmla="*/ 2147483646 w 77"/>
              <a:gd name="T1" fmla="*/ 2147483646 h 53"/>
              <a:gd name="T2" fmla="*/ 2147483646 w 77"/>
              <a:gd name="T3" fmla="*/ 2147483646 h 53"/>
              <a:gd name="T4" fmla="*/ 2147483646 w 77"/>
              <a:gd name="T5" fmla="*/ 2147483646 h 53"/>
              <a:gd name="T6" fmla="*/ 2147483646 w 77"/>
              <a:gd name="T7" fmla="*/ 2147483646 h 53"/>
              <a:gd name="T8" fmla="*/ 2147483646 w 77"/>
              <a:gd name="T9" fmla="*/ 2147483646 h 53"/>
              <a:gd name="T10" fmla="*/ 2147483646 w 77"/>
              <a:gd name="T11" fmla="*/ 2147483646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3">
                <a:moveTo>
                  <a:pt x="35" y="34"/>
                </a:moveTo>
                <a:cubicBezTo>
                  <a:pt x="25" y="33"/>
                  <a:pt x="14" y="36"/>
                  <a:pt x="5" y="31"/>
                </a:cubicBezTo>
                <a:cubicBezTo>
                  <a:pt x="1" y="29"/>
                  <a:pt x="4" y="21"/>
                  <a:pt x="8" y="19"/>
                </a:cubicBezTo>
                <a:cubicBezTo>
                  <a:pt x="14" y="17"/>
                  <a:pt x="20" y="21"/>
                  <a:pt x="26" y="22"/>
                </a:cubicBezTo>
                <a:cubicBezTo>
                  <a:pt x="77" y="5"/>
                  <a:pt x="0" y="0"/>
                  <a:pt x="65" y="7"/>
                </a:cubicBezTo>
                <a:cubicBezTo>
                  <a:pt x="62" y="47"/>
                  <a:pt x="63" y="53"/>
                  <a:pt x="35" y="3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053">
            <a:extLst>
              <a:ext uri="{FF2B5EF4-FFF2-40B4-BE49-F238E27FC236}">
                <a16:creationId xmlns:a16="http://schemas.microsoft.com/office/drawing/2014/main" id="{BE008F73-6EA3-B99E-49D4-D6D0BB0367C2}"/>
              </a:ext>
            </a:extLst>
          </p:cNvPr>
          <p:cNvSpPr>
            <a:spLocks/>
          </p:cNvSpPr>
          <p:nvPr/>
        </p:nvSpPr>
        <p:spPr bwMode="auto">
          <a:xfrm>
            <a:off x="6237272" y="2579307"/>
            <a:ext cx="90509" cy="140002"/>
          </a:xfrm>
          <a:custGeom>
            <a:avLst/>
            <a:gdLst>
              <a:gd name="T0" fmla="*/ 2147483646 w 43"/>
              <a:gd name="T1" fmla="*/ 2147483646 h 69"/>
              <a:gd name="T2" fmla="*/ 2147483646 w 43"/>
              <a:gd name="T3" fmla="*/ 0 h 69"/>
              <a:gd name="T4" fmla="*/ 2147483646 w 43"/>
              <a:gd name="T5" fmla="*/ 2147483646 h 69"/>
              <a:gd name="T6" fmla="*/ 2147483646 w 43"/>
              <a:gd name="T7" fmla="*/ 2147483646 h 69"/>
              <a:gd name="T8" fmla="*/ 2147483646 w 43"/>
              <a:gd name="T9" fmla="*/ 2147483646 h 69"/>
              <a:gd name="T10" fmla="*/ 2147483646 w 43"/>
              <a:gd name="T11" fmla="*/ 2147483646 h 69"/>
              <a:gd name="T12" fmla="*/ 2147483646 w 43"/>
              <a:gd name="T13" fmla="*/ 21474836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69">
                <a:moveTo>
                  <a:pt x="10" y="33"/>
                </a:moveTo>
                <a:cubicBezTo>
                  <a:pt x="16" y="16"/>
                  <a:pt x="14" y="9"/>
                  <a:pt x="28" y="0"/>
                </a:cubicBezTo>
                <a:cubicBezTo>
                  <a:pt x="31" y="1"/>
                  <a:pt x="35" y="0"/>
                  <a:pt x="37" y="3"/>
                </a:cubicBezTo>
                <a:cubicBezTo>
                  <a:pt x="41" y="8"/>
                  <a:pt x="43" y="21"/>
                  <a:pt x="43" y="21"/>
                </a:cubicBezTo>
                <a:cubicBezTo>
                  <a:pt x="39" y="64"/>
                  <a:pt x="38" y="40"/>
                  <a:pt x="28" y="69"/>
                </a:cubicBezTo>
                <a:cubicBezTo>
                  <a:pt x="0" y="64"/>
                  <a:pt x="7" y="59"/>
                  <a:pt x="10" y="30"/>
                </a:cubicBezTo>
                <a:cubicBezTo>
                  <a:pt x="6" y="13"/>
                  <a:pt x="6" y="14"/>
                  <a:pt x="10" y="3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1054">
            <a:extLst>
              <a:ext uri="{FF2B5EF4-FFF2-40B4-BE49-F238E27FC236}">
                <a16:creationId xmlns:a16="http://schemas.microsoft.com/office/drawing/2014/main" id="{79344142-F1BD-7932-73C8-65DC0EDEAFBA}"/>
              </a:ext>
            </a:extLst>
          </p:cNvPr>
          <p:cNvSpPr>
            <a:spLocks/>
          </p:cNvSpPr>
          <p:nvPr/>
        </p:nvSpPr>
        <p:spPr bwMode="auto">
          <a:xfrm>
            <a:off x="6150548" y="2581305"/>
            <a:ext cx="111556" cy="115653"/>
          </a:xfrm>
          <a:custGeom>
            <a:avLst/>
            <a:gdLst>
              <a:gd name="T0" fmla="*/ 2147483646 w 53"/>
              <a:gd name="T1" fmla="*/ 2147483646 h 57"/>
              <a:gd name="T2" fmla="*/ 2147483646 w 53"/>
              <a:gd name="T3" fmla="*/ 2147483646 h 57"/>
              <a:gd name="T4" fmla="*/ 2147483646 w 53"/>
              <a:gd name="T5" fmla="*/ 2147483646 h 57"/>
              <a:gd name="T6" fmla="*/ 2147483646 w 53"/>
              <a:gd name="T7" fmla="*/ 2147483646 h 57"/>
              <a:gd name="T8" fmla="*/ 2147483646 w 53"/>
              <a:gd name="T9" fmla="*/ 0 h 57"/>
              <a:gd name="T10" fmla="*/ 2147483646 w 53"/>
              <a:gd name="T11" fmla="*/ 2147483646 h 57"/>
              <a:gd name="T12" fmla="*/ 2147483646 w 53"/>
              <a:gd name="T13" fmla="*/ 2147483646 h 57"/>
              <a:gd name="T14" fmla="*/ 2147483646 w 53"/>
              <a:gd name="T15" fmla="*/ 2147483646 h 57"/>
              <a:gd name="T16" fmla="*/ 2147483646 w 53"/>
              <a:gd name="T17" fmla="*/ 2147483646 h 57"/>
              <a:gd name="T18" fmla="*/ 2147483646 w 53"/>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57">
                <a:moveTo>
                  <a:pt x="35" y="48"/>
                </a:moveTo>
                <a:cubicBezTo>
                  <a:pt x="49" y="38"/>
                  <a:pt x="43" y="45"/>
                  <a:pt x="50" y="24"/>
                </a:cubicBezTo>
                <a:cubicBezTo>
                  <a:pt x="51" y="21"/>
                  <a:pt x="53" y="15"/>
                  <a:pt x="53" y="15"/>
                </a:cubicBezTo>
                <a:cubicBezTo>
                  <a:pt x="52" y="12"/>
                  <a:pt x="53" y="8"/>
                  <a:pt x="50" y="6"/>
                </a:cubicBezTo>
                <a:cubicBezTo>
                  <a:pt x="45" y="2"/>
                  <a:pt x="32" y="0"/>
                  <a:pt x="32" y="0"/>
                </a:cubicBezTo>
                <a:cubicBezTo>
                  <a:pt x="17" y="5"/>
                  <a:pt x="21" y="18"/>
                  <a:pt x="8" y="27"/>
                </a:cubicBezTo>
                <a:cubicBezTo>
                  <a:pt x="1" y="49"/>
                  <a:pt x="0" y="39"/>
                  <a:pt x="5" y="57"/>
                </a:cubicBezTo>
                <a:cubicBezTo>
                  <a:pt x="15" y="56"/>
                  <a:pt x="25" y="57"/>
                  <a:pt x="35" y="54"/>
                </a:cubicBezTo>
                <a:cubicBezTo>
                  <a:pt x="38" y="53"/>
                  <a:pt x="41" y="49"/>
                  <a:pt x="41" y="45"/>
                </a:cubicBezTo>
                <a:cubicBezTo>
                  <a:pt x="41" y="43"/>
                  <a:pt x="37" y="47"/>
                  <a:pt x="35" y="4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1055">
            <a:extLst>
              <a:ext uri="{FF2B5EF4-FFF2-40B4-BE49-F238E27FC236}">
                <a16:creationId xmlns:a16="http://schemas.microsoft.com/office/drawing/2014/main" id="{5D2B0870-8F86-E34D-AB99-AC85A670DDE9}"/>
              </a:ext>
            </a:extLst>
          </p:cNvPr>
          <p:cNvSpPr>
            <a:spLocks/>
          </p:cNvSpPr>
          <p:nvPr/>
        </p:nvSpPr>
        <p:spPr bwMode="auto">
          <a:xfrm>
            <a:off x="6235976" y="2429241"/>
            <a:ext cx="101034" cy="111596"/>
          </a:xfrm>
          <a:custGeom>
            <a:avLst/>
            <a:gdLst>
              <a:gd name="T0" fmla="*/ 2147483646 w 51"/>
              <a:gd name="T1" fmla="*/ 2147483646 h 55"/>
              <a:gd name="T2" fmla="*/ 2147483646 w 51"/>
              <a:gd name="T3" fmla="*/ 2147483646 h 55"/>
              <a:gd name="T4" fmla="*/ 2147483646 w 51"/>
              <a:gd name="T5" fmla="*/ 2147483646 h 55"/>
              <a:gd name="T6" fmla="*/ 2147483646 w 51"/>
              <a:gd name="T7" fmla="*/ 2147483646 h 55"/>
              <a:gd name="T8" fmla="*/ 2147483646 w 51"/>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5">
                <a:moveTo>
                  <a:pt x="12" y="43"/>
                </a:moveTo>
                <a:cubicBezTo>
                  <a:pt x="6" y="25"/>
                  <a:pt x="0" y="18"/>
                  <a:pt x="21" y="13"/>
                </a:cubicBezTo>
                <a:cubicBezTo>
                  <a:pt x="33" y="1"/>
                  <a:pt x="35" y="0"/>
                  <a:pt x="51" y="4"/>
                </a:cubicBezTo>
                <a:cubicBezTo>
                  <a:pt x="49" y="25"/>
                  <a:pt x="49" y="48"/>
                  <a:pt x="27" y="55"/>
                </a:cubicBezTo>
                <a:cubicBezTo>
                  <a:pt x="16" y="47"/>
                  <a:pt x="21" y="52"/>
                  <a:pt x="12" y="43"/>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1056">
            <a:extLst>
              <a:ext uri="{FF2B5EF4-FFF2-40B4-BE49-F238E27FC236}">
                <a16:creationId xmlns:a16="http://schemas.microsoft.com/office/drawing/2014/main" id="{F28F8975-095A-52D7-EAF6-6FA0357C600D}"/>
              </a:ext>
            </a:extLst>
          </p:cNvPr>
          <p:cNvSpPr>
            <a:spLocks/>
          </p:cNvSpPr>
          <p:nvPr/>
        </p:nvSpPr>
        <p:spPr bwMode="auto">
          <a:xfrm>
            <a:off x="6553927" y="1749911"/>
            <a:ext cx="265212" cy="245508"/>
          </a:xfrm>
          <a:custGeom>
            <a:avLst/>
            <a:gdLst>
              <a:gd name="T0" fmla="*/ 2147483646 w 126"/>
              <a:gd name="T1" fmla="*/ 2147483646 h 121"/>
              <a:gd name="T2" fmla="*/ 2147483646 w 126"/>
              <a:gd name="T3" fmla="*/ 2147483646 h 121"/>
              <a:gd name="T4" fmla="*/ 2147483646 w 126"/>
              <a:gd name="T5" fmla="*/ 2147483646 h 121"/>
              <a:gd name="T6" fmla="*/ 2147483646 w 126"/>
              <a:gd name="T7" fmla="*/ 2147483646 h 121"/>
              <a:gd name="T8" fmla="*/ 2147483646 w 126"/>
              <a:gd name="T9" fmla="*/ 2147483646 h 121"/>
              <a:gd name="T10" fmla="*/ 2147483646 w 126"/>
              <a:gd name="T11" fmla="*/ 0 h 121"/>
              <a:gd name="T12" fmla="*/ 2147483646 w 126"/>
              <a:gd name="T13" fmla="*/ 2147483646 h 121"/>
              <a:gd name="T14" fmla="*/ 0 w 126"/>
              <a:gd name="T15" fmla="*/ 2147483646 h 121"/>
              <a:gd name="T16" fmla="*/ 2147483646 w 126"/>
              <a:gd name="T17" fmla="*/ 2147483646 h 121"/>
              <a:gd name="T18" fmla="*/ 2147483646 w 126"/>
              <a:gd name="T19" fmla="*/ 2147483646 h 121"/>
              <a:gd name="T20" fmla="*/ 2147483646 w 126"/>
              <a:gd name="T21" fmla="*/ 2147483646 h 121"/>
              <a:gd name="T22" fmla="*/ 2147483646 w 126"/>
              <a:gd name="T23" fmla="*/ 214748364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121">
                <a:moveTo>
                  <a:pt x="27" y="81"/>
                </a:moveTo>
                <a:cubicBezTo>
                  <a:pt x="32" y="102"/>
                  <a:pt x="51" y="108"/>
                  <a:pt x="72" y="111"/>
                </a:cubicBezTo>
                <a:cubicBezTo>
                  <a:pt x="83" y="118"/>
                  <a:pt x="89" y="121"/>
                  <a:pt x="102" y="117"/>
                </a:cubicBezTo>
                <a:cubicBezTo>
                  <a:pt x="107" y="101"/>
                  <a:pt x="102" y="94"/>
                  <a:pt x="120" y="90"/>
                </a:cubicBezTo>
                <a:cubicBezTo>
                  <a:pt x="126" y="73"/>
                  <a:pt x="107" y="40"/>
                  <a:pt x="93" y="30"/>
                </a:cubicBezTo>
                <a:cubicBezTo>
                  <a:pt x="89" y="19"/>
                  <a:pt x="88" y="10"/>
                  <a:pt x="81" y="0"/>
                </a:cubicBezTo>
                <a:cubicBezTo>
                  <a:pt x="60" y="3"/>
                  <a:pt x="42" y="13"/>
                  <a:pt x="21" y="18"/>
                </a:cubicBezTo>
                <a:cubicBezTo>
                  <a:pt x="4" y="29"/>
                  <a:pt x="6" y="13"/>
                  <a:pt x="0" y="30"/>
                </a:cubicBezTo>
                <a:cubicBezTo>
                  <a:pt x="5" y="54"/>
                  <a:pt x="4" y="55"/>
                  <a:pt x="30" y="51"/>
                </a:cubicBezTo>
                <a:cubicBezTo>
                  <a:pt x="41" y="44"/>
                  <a:pt x="45" y="41"/>
                  <a:pt x="57" y="45"/>
                </a:cubicBezTo>
                <a:cubicBezTo>
                  <a:pt x="71" y="66"/>
                  <a:pt x="63" y="71"/>
                  <a:pt x="39" y="75"/>
                </a:cubicBezTo>
                <a:cubicBezTo>
                  <a:pt x="25" y="96"/>
                  <a:pt x="27" y="100"/>
                  <a:pt x="27" y="8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1057">
            <a:extLst>
              <a:ext uri="{FF2B5EF4-FFF2-40B4-BE49-F238E27FC236}">
                <a16:creationId xmlns:a16="http://schemas.microsoft.com/office/drawing/2014/main" id="{6EE3DE3C-357E-79CD-D4FD-7985B2D62F01}"/>
              </a:ext>
            </a:extLst>
          </p:cNvPr>
          <p:cNvSpPr>
            <a:spLocks/>
          </p:cNvSpPr>
          <p:nvPr/>
        </p:nvSpPr>
        <p:spPr bwMode="auto">
          <a:xfrm>
            <a:off x="6558791" y="1544257"/>
            <a:ext cx="109453" cy="140002"/>
          </a:xfrm>
          <a:custGeom>
            <a:avLst/>
            <a:gdLst>
              <a:gd name="T0" fmla="*/ 2147483646 w 52"/>
              <a:gd name="T1" fmla="*/ 2147483646 h 69"/>
              <a:gd name="T2" fmla="*/ 2147483646 w 52"/>
              <a:gd name="T3" fmla="*/ 2147483646 h 69"/>
              <a:gd name="T4" fmla="*/ 2147483646 w 52"/>
              <a:gd name="T5" fmla="*/ 2147483646 h 69"/>
              <a:gd name="T6" fmla="*/ 0 w 52"/>
              <a:gd name="T7" fmla="*/ 2147483646 h 69"/>
              <a:gd name="T8" fmla="*/ 2147483646 w 52"/>
              <a:gd name="T9" fmla="*/ 0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69">
                <a:moveTo>
                  <a:pt x="18" y="57"/>
                </a:moveTo>
                <a:cubicBezTo>
                  <a:pt x="17" y="54"/>
                  <a:pt x="17" y="50"/>
                  <a:pt x="15" y="48"/>
                </a:cubicBezTo>
                <a:cubicBezTo>
                  <a:pt x="13" y="46"/>
                  <a:pt x="8" y="48"/>
                  <a:pt x="6" y="45"/>
                </a:cubicBezTo>
                <a:cubicBezTo>
                  <a:pt x="2" y="40"/>
                  <a:pt x="0" y="27"/>
                  <a:pt x="0" y="27"/>
                </a:cubicBezTo>
                <a:cubicBezTo>
                  <a:pt x="4" y="16"/>
                  <a:pt x="17" y="7"/>
                  <a:pt x="27" y="0"/>
                </a:cubicBezTo>
                <a:cubicBezTo>
                  <a:pt x="41" y="9"/>
                  <a:pt x="41" y="14"/>
                  <a:pt x="45" y="30"/>
                </a:cubicBezTo>
                <a:cubicBezTo>
                  <a:pt x="47" y="36"/>
                  <a:pt x="51" y="48"/>
                  <a:pt x="51" y="48"/>
                </a:cubicBezTo>
                <a:cubicBezTo>
                  <a:pt x="50" y="53"/>
                  <a:pt x="52" y="59"/>
                  <a:pt x="48" y="63"/>
                </a:cubicBezTo>
                <a:cubicBezTo>
                  <a:pt x="44" y="67"/>
                  <a:pt x="30" y="69"/>
                  <a:pt x="30" y="69"/>
                </a:cubicBezTo>
                <a:cubicBezTo>
                  <a:pt x="19" y="62"/>
                  <a:pt x="23" y="66"/>
                  <a:pt x="18"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1067">
            <a:extLst>
              <a:ext uri="{FF2B5EF4-FFF2-40B4-BE49-F238E27FC236}">
                <a16:creationId xmlns:a16="http://schemas.microsoft.com/office/drawing/2014/main" id="{7F89B34C-5E9C-1E53-AAF0-E6EE778E3201}"/>
              </a:ext>
            </a:extLst>
          </p:cNvPr>
          <p:cNvSpPr>
            <a:spLocks/>
          </p:cNvSpPr>
          <p:nvPr/>
        </p:nvSpPr>
        <p:spPr bwMode="auto">
          <a:xfrm>
            <a:off x="6614906" y="1209374"/>
            <a:ext cx="117872" cy="119711"/>
          </a:xfrm>
          <a:custGeom>
            <a:avLst/>
            <a:gdLst>
              <a:gd name="T0" fmla="*/ 2147483646 w 56"/>
              <a:gd name="T1" fmla="*/ 2147483646 h 59"/>
              <a:gd name="T2" fmla="*/ 2147483646 w 56"/>
              <a:gd name="T3" fmla="*/ 2147483646 h 59"/>
              <a:gd name="T4" fmla="*/ 2147483646 w 56"/>
              <a:gd name="T5" fmla="*/ 2147483646 h 59"/>
              <a:gd name="T6" fmla="*/ 2147483646 w 56"/>
              <a:gd name="T7" fmla="*/ 0 h 59"/>
              <a:gd name="T8" fmla="*/ 0 w 56"/>
              <a:gd name="T9" fmla="*/ 2147483646 h 59"/>
              <a:gd name="T10" fmla="*/ 2147483646 w 56"/>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59">
                <a:moveTo>
                  <a:pt x="6" y="36"/>
                </a:moveTo>
                <a:cubicBezTo>
                  <a:pt x="16" y="39"/>
                  <a:pt x="36" y="45"/>
                  <a:pt x="36" y="45"/>
                </a:cubicBezTo>
                <a:cubicBezTo>
                  <a:pt x="54" y="41"/>
                  <a:pt x="56" y="26"/>
                  <a:pt x="42" y="12"/>
                </a:cubicBezTo>
                <a:cubicBezTo>
                  <a:pt x="35" y="5"/>
                  <a:pt x="15" y="0"/>
                  <a:pt x="15" y="0"/>
                </a:cubicBezTo>
                <a:cubicBezTo>
                  <a:pt x="1" y="21"/>
                  <a:pt x="5" y="11"/>
                  <a:pt x="0" y="27"/>
                </a:cubicBezTo>
                <a:cubicBezTo>
                  <a:pt x="1" y="31"/>
                  <a:pt x="14" y="59"/>
                  <a:pt x="6" y="36"/>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1068">
            <a:extLst>
              <a:ext uri="{FF2B5EF4-FFF2-40B4-BE49-F238E27FC236}">
                <a16:creationId xmlns:a16="http://schemas.microsoft.com/office/drawing/2014/main" id="{71037644-B13A-EA60-0901-18079344417D}"/>
              </a:ext>
            </a:extLst>
          </p:cNvPr>
          <p:cNvSpPr>
            <a:spLocks/>
          </p:cNvSpPr>
          <p:nvPr/>
        </p:nvSpPr>
        <p:spPr bwMode="auto">
          <a:xfrm>
            <a:off x="6420144" y="1312074"/>
            <a:ext cx="204172" cy="164348"/>
          </a:xfrm>
          <a:custGeom>
            <a:avLst/>
            <a:gdLst>
              <a:gd name="T0" fmla="*/ 2147483646 w 97"/>
              <a:gd name="T1" fmla="*/ 2147483646 h 81"/>
              <a:gd name="T2" fmla="*/ 2147483646 w 97"/>
              <a:gd name="T3" fmla="*/ 2147483646 h 81"/>
              <a:gd name="T4" fmla="*/ 2147483646 w 97"/>
              <a:gd name="T5" fmla="*/ 2147483646 h 81"/>
              <a:gd name="T6" fmla="*/ 2147483646 w 97"/>
              <a:gd name="T7" fmla="*/ 2147483646 h 81"/>
              <a:gd name="T8" fmla="*/ 2147483646 w 97"/>
              <a:gd name="T9" fmla="*/ 2147483646 h 81"/>
              <a:gd name="T10" fmla="*/ 0 w 97"/>
              <a:gd name="T11" fmla="*/ 2147483646 h 81"/>
              <a:gd name="T12" fmla="*/ 2147483646 w 97"/>
              <a:gd name="T13" fmla="*/ 2147483646 h 81"/>
              <a:gd name="T14" fmla="*/ 2147483646 w 97"/>
              <a:gd name="T15" fmla="*/ 2147483646 h 81"/>
              <a:gd name="T16" fmla="*/ 2147483646 w 97"/>
              <a:gd name="T17" fmla="*/ 2147483646 h 81"/>
              <a:gd name="T18" fmla="*/ 2147483646 w 97"/>
              <a:gd name="T19" fmla="*/ 2147483646 h 81"/>
              <a:gd name="T20" fmla="*/ 2147483646 w 97"/>
              <a:gd name="T21" fmla="*/ 2147483646 h 81"/>
              <a:gd name="T22" fmla="*/ 2147483646 w 97"/>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81">
                <a:moveTo>
                  <a:pt x="69" y="72"/>
                </a:moveTo>
                <a:cubicBezTo>
                  <a:pt x="97" y="66"/>
                  <a:pt x="94" y="50"/>
                  <a:pt x="66" y="45"/>
                </a:cubicBezTo>
                <a:cubicBezTo>
                  <a:pt x="63" y="21"/>
                  <a:pt x="66" y="15"/>
                  <a:pt x="48" y="3"/>
                </a:cubicBezTo>
                <a:cubicBezTo>
                  <a:pt x="35" y="5"/>
                  <a:pt x="19" y="0"/>
                  <a:pt x="9" y="9"/>
                </a:cubicBezTo>
                <a:cubicBezTo>
                  <a:pt x="4" y="13"/>
                  <a:pt x="7" y="21"/>
                  <a:pt x="6" y="27"/>
                </a:cubicBezTo>
                <a:cubicBezTo>
                  <a:pt x="4" y="33"/>
                  <a:pt x="0" y="45"/>
                  <a:pt x="0" y="45"/>
                </a:cubicBezTo>
                <a:cubicBezTo>
                  <a:pt x="3" y="66"/>
                  <a:pt x="1" y="79"/>
                  <a:pt x="21" y="66"/>
                </a:cubicBezTo>
                <a:cubicBezTo>
                  <a:pt x="24" y="68"/>
                  <a:pt x="28" y="69"/>
                  <a:pt x="30" y="72"/>
                </a:cubicBezTo>
                <a:cubicBezTo>
                  <a:pt x="32" y="74"/>
                  <a:pt x="30" y="81"/>
                  <a:pt x="33" y="81"/>
                </a:cubicBezTo>
                <a:cubicBezTo>
                  <a:pt x="37" y="81"/>
                  <a:pt x="36" y="74"/>
                  <a:pt x="39" y="72"/>
                </a:cubicBezTo>
                <a:cubicBezTo>
                  <a:pt x="41" y="70"/>
                  <a:pt x="45" y="70"/>
                  <a:pt x="48" y="69"/>
                </a:cubicBezTo>
                <a:cubicBezTo>
                  <a:pt x="61" y="73"/>
                  <a:pt x="54" y="72"/>
                  <a:pt x="69" y="7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1069">
            <a:extLst>
              <a:ext uri="{FF2B5EF4-FFF2-40B4-BE49-F238E27FC236}">
                <a16:creationId xmlns:a16="http://schemas.microsoft.com/office/drawing/2014/main" id="{023D4951-553E-42B0-D24B-3D185C41C430}"/>
              </a:ext>
            </a:extLst>
          </p:cNvPr>
          <p:cNvSpPr>
            <a:spLocks/>
          </p:cNvSpPr>
          <p:nvPr/>
        </p:nvSpPr>
        <p:spPr bwMode="auto">
          <a:xfrm>
            <a:off x="6537671" y="1057808"/>
            <a:ext cx="126291" cy="109566"/>
          </a:xfrm>
          <a:custGeom>
            <a:avLst/>
            <a:gdLst>
              <a:gd name="T0" fmla="*/ 2147483646 w 60"/>
              <a:gd name="T1" fmla="*/ 2147483646 h 54"/>
              <a:gd name="T2" fmla="*/ 2147483646 w 60"/>
              <a:gd name="T3" fmla="*/ 2147483646 h 54"/>
              <a:gd name="T4" fmla="*/ 0 w 60"/>
              <a:gd name="T5" fmla="*/ 2147483646 h 54"/>
              <a:gd name="T6" fmla="*/ 2147483646 w 60"/>
              <a:gd name="T7" fmla="*/ 0 h 54"/>
              <a:gd name="T8" fmla="*/ 2147483646 w 60"/>
              <a:gd name="T9" fmla="*/ 2147483646 h 54"/>
              <a:gd name="T10" fmla="*/ 2147483646 w 60"/>
              <a:gd name="T11" fmla="*/ 2147483646 h 54"/>
              <a:gd name="T12" fmla="*/ 2147483646 w 60"/>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54">
                <a:moveTo>
                  <a:pt x="15" y="54"/>
                </a:moveTo>
                <a:cubicBezTo>
                  <a:pt x="12" y="53"/>
                  <a:pt x="8" y="54"/>
                  <a:pt x="6" y="51"/>
                </a:cubicBezTo>
                <a:cubicBezTo>
                  <a:pt x="2" y="46"/>
                  <a:pt x="0" y="33"/>
                  <a:pt x="0" y="33"/>
                </a:cubicBezTo>
                <a:cubicBezTo>
                  <a:pt x="3" y="18"/>
                  <a:pt x="2" y="9"/>
                  <a:pt x="15" y="0"/>
                </a:cubicBezTo>
                <a:cubicBezTo>
                  <a:pt x="29" y="5"/>
                  <a:pt x="37" y="16"/>
                  <a:pt x="51" y="21"/>
                </a:cubicBezTo>
                <a:cubicBezTo>
                  <a:pt x="57" y="40"/>
                  <a:pt x="60" y="44"/>
                  <a:pt x="39" y="51"/>
                </a:cubicBezTo>
                <a:cubicBezTo>
                  <a:pt x="10" y="48"/>
                  <a:pt x="8" y="40"/>
                  <a:pt x="15" y="54"/>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9" name="Freeform 1070">
            <a:extLst>
              <a:ext uri="{FF2B5EF4-FFF2-40B4-BE49-F238E27FC236}">
                <a16:creationId xmlns:a16="http://schemas.microsoft.com/office/drawing/2014/main" id="{BB7A48A9-5CA7-46B1-BC52-D9D216872BCE}"/>
              </a:ext>
            </a:extLst>
          </p:cNvPr>
          <p:cNvSpPr>
            <a:spLocks/>
          </p:cNvSpPr>
          <p:nvPr/>
        </p:nvSpPr>
        <p:spPr bwMode="auto">
          <a:xfrm>
            <a:off x="6308295" y="978776"/>
            <a:ext cx="132607" cy="144060"/>
          </a:xfrm>
          <a:custGeom>
            <a:avLst/>
            <a:gdLst>
              <a:gd name="T0" fmla="*/ 2147483646 w 63"/>
              <a:gd name="T1" fmla="*/ 2147483646 h 71"/>
              <a:gd name="T2" fmla="*/ 2147483646 w 63"/>
              <a:gd name="T3" fmla="*/ 2147483646 h 71"/>
              <a:gd name="T4" fmla="*/ 2147483646 w 63"/>
              <a:gd name="T5" fmla="*/ 2147483646 h 71"/>
              <a:gd name="T6" fmla="*/ 2147483646 w 63"/>
              <a:gd name="T7" fmla="*/ 2147483646 h 71"/>
              <a:gd name="T8" fmla="*/ 2147483646 w 63"/>
              <a:gd name="T9" fmla="*/ 2147483646 h 71"/>
              <a:gd name="T10" fmla="*/ 0 w 63"/>
              <a:gd name="T11" fmla="*/ 2147483646 h 71"/>
              <a:gd name="T12" fmla="*/ 2147483646 w 63"/>
              <a:gd name="T13" fmla="*/ 2147483646 h 71"/>
              <a:gd name="T14" fmla="*/ 2147483646 w 63"/>
              <a:gd name="T15" fmla="*/ 2147483646 h 71"/>
              <a:gd name="T16" fmla="*/ 2147483646 w 63"/>
              <a:gd name="T17" fmla="*/ 2147483646 h 71"/>
              <a:gd name="T18" fmla="*/ 2147483646 w 63"/>
              <a:gd name="T19" fmla="*/ 2147483646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71">
                <a:moveTo>
                  <a:pt x="24" y="61"/>
                </a:moveTo>
                <a:cubicBezTo>
                  <a:pt x="54" y="64"/>
                  <a:pt x="55" y="70"/>
                  <a:pt x="63" y="46"/>
                </a:cubicBezTo>
                <a:cubicBezTo>
                  <a:pt x="48" y="2"/>
                  <a:pt x="54" y="71"/>
                  <a:pt x="48" y="1"/>
                </a:cubicBezTo>
                <a:cubicBezTo>
                  <a:pt x="43" y="2"/>
                  <a:pt x="18" y="0"/>
                  <a:pt x="12" y="10"/>
                </a:cubicBezTo>
                <a:cubicBezTo>
                  <a:pt x="12" y="10"/>
                  <a:pt x="4" y="33"/>
                  <a:pt x="3" y="37"/>
                </a:cubicBezTo>
                <a:cubicBezTo>
                  <a:pt x="2" y="40"/>
                  <a:pt x="0" y="46"/>
                  <a:pt x="0" y="46"/>
                </a:cubicBezTo>
                <a:cubicBezTo>
                  <a:pt x="4" y="62"/>
                  <a:pt x="8" y="66"/>
                  <a:pt x="24" y="70"/>
                </a:cubicBezTo>
                <a:cubicBezTo>
                  <a:pt x="28" y="69"/>
                  <a:pt x="33" y="70"/>
                  <a:pt x="36" y="67"/>
                </a:cubicBezTo>
                <a:cubicBezTo>
                  <a:pt x="38" y="65"/>
                  <a:pt x="42" y="59"/>
                  <a:pt x="39" y="58"/>
                </a:cubicBezTo>
                <a:cubicBezTo>
                  <a:pt x="34" y="56"/>
                  <a:pt x="29" y="60"/>
                  <a:pt x="24" y="61"/>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1071">
            <a:extLst>
              <a:ext uri="{FF2B5EF4-FFF2-40B4-BE49-F238E27FC236}">
                <a16:creationId xmlns:a16="http://schemas.microsoft.com/office/drawing/2014/main" id="{9799099B-C5EC-D7F6-100C-4FBC1407F6ED}"/>
              </a:ext>
            </a:extLst>
          </p:cNvPr>
          <p:cNvSpPr>
            <a:spLocks/>
          </p:cNvSpPr>
          <p:nvPr/>
        </p:nvSpPr>
        <p:spPr bwMode="auto">
          <a:xfrm>
            <a:off x="7658754" y="3147125"/>
            <a:ext cx="684078" cy="523480"/>
          </a:xfrm>
          <a:custGeom>
            <a:avLst/>
            <a:gdLst>
              <a:gd name="T0" fmla="*/ 2147483646 w 325"/>
              <a:gd name="T1" fmla="*/ 2147483646 h 258"/>
              <a:gd name="T2" fmla="*/ 2147483646 w 325"/>
              <a:gd name="T3" fmla="*/ 2147483646 h 258"/>
              <a:gd name="T4" fmla="*/ 2147483646 w 325"/>
              <a:gd name="T5" fmla="*/ 2147483646 h 258"/>
              <a:gd name="T6" fmla="*/ 2147483646 w 325"/>
              <a:gd name="T7" fmla="*/ 2147483646 h 258"/>
              <a:gd name="T8" fmla="*/ 2147483646 w 325"/>
              <a:gd name="T9" fmla="*/ 2147483646 h 258"/>
              <a:gd name="T10" fmla="*/ 2147483646 w 325"/>
              <a:gd name="T11" fmla="*/ 2147483646 h 258"/>
              <a:gd name="T12" fmla="*/ 2147483646 w 325"/>
              <a:gd name="T13" fmla="*/ 2147483646 h 258"/>
              <a:gd name="T14" fmla="*/ 2147483646 w 325"/>
              <a:gd name="T15" fmla="*/ 2147483646 h 258"/>
              <a:gd name="T16" fmla="*/ 2147483646 w 325"/>
              <a:gd name="T17" fmla="*/ 2147483646 h 258"/>
              <a:gd name="T18" fmla="*/ 2147483646 w 325"/>
              <a:gd name="T19" fmla="*/ 2147483646 h 258"/>
              <a:gd name="T20" fmla="*/ 2147483646 w 325"/>
              <a:gd name="T21" fmla="*/ 2147483646 h 258"/>
              <a:gd name="T22" fmla="*/ 2147483646 w 325"/>
              <a:gd name="T23" fmla="*/ 2147483646 h 258"/>
              <a:gd name="T24" fmla="*/ 2147483646 w 325"/>
              <a:gd name="T25" fmla="*/ 2147483646 h 258"/>
              <a:gd name="T26" fmla="*/ 2147483646 w 325"/>
              <a:gd name="T27" fmla="*/ 2147483646 h 258"/>
              <a:gd name="T28" fmla="*/ 2147483646 w 325"/>
              <a:gd name="T29" fmla="*/ 2147483646 h 258"/>
              <a:gd name="T30" fmla="*/ 2147483646 w 325"/>
              <a:gd name="T31" fmla="*/ 2147483646 h 258"/>
              <a:gd name="T32" fmla="*/ 2147483646 w 325"/>
              <a:gd name="T33" fmla="*/ 2147483646 h 258"/>
              <a:gd name="T34" fmla="*/ 2147483646 w 325"/>
              <a:gd name="T35" fmla="*/ 2147483646 h 258"/>
              <a:gd name="T36" fmla="*/ 2147483646 w 325"/>
              <a:gd name="T37" fmla="*/ 0 h 258"/>
              <a:gd name="T38" fmla="*/ 2147483646 w 325"/>
              <a:gd name="T39" fmla="*/ 2147483646 h 258"/>
              <a:gd name="T40" fmla="*/ 2147483646 w 325"/>
              <a:gd name="T41" fmla="*/ 2147483646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58">
                <a:moveTo>
                  <a:pt x="13" y="36"/>
                </a:moveTo>
                <a:cubicBezTo>
                  <a:pt x="17" y="58"/>
                  <a:pt x="36" y="68"/>
                  <a:pt x="58" y="72"/>
                </a:cubicBezTo>
                <a:cubicBezTo>
                  <a:pt x="71" y="80"/>
                  <a:pt x="78" y="81"/>
                  <a:pt x="94" y="84"/>
                </a:cubicBezTo>
                <a:cubicBezTo>
                  <a:pt x="104" y="90"/>
                  <a:pt x="111" y="99"/>
                  <a:pt x="121" y="105"/>
                </a:cubicBezTo>
                <a:cubicBezTo>
                  <a:pt x="129" y="118"/>
                  <a:pt x="145" y="139"/>
                  <a:pt x="160" y="144"/>
                </a:cubicBezTo>
                <a:cubicBezTo>
                  <a:pt x="162" y="147"/>
                  <a:pt x="163" y="150"/>
                  <a:pt x="166" y="153"/>
                </a:cubicBezTo>
                <a:cubicBezTo>
                  <a:pt x="169" y="156"/>
                  <a:pt x="173" y="156"/>
                  <a:pt x="175" y="159"/>
                </a:cubicBezTo>
                <a:cubicBezTo>
                  <a:pt x="187" y="174"/>
                  <a:pt x="189" y="193"/>
                  <a:pt x="211" y="198"/>
                </a:cubicBezTo>
                <a:cubicBezTo>
                  <a:pt x="220" y="207"/>
                  <a:pt x="226" y="212"/>
                  <a:pt x="238" y="216"/>
                </a:cubicBezTo>
                <a:cubicBezTo>
                  <a:pt x="257" y="235"/>
                  <a:pt x="285" y="250"/>
                  <a:pt x="310" y="258"/>
                </a:cubicBezTo>
                <a:cubicBezTo>
                  <a:pt x="313" y="257"/>
                  <a:pt x="317" y="258"/>
                  <a:pt x="319" y="255"/>
                </a:cubicBezTo>
                <a:cubicBezTo>
                  <a:pt x="323" y="250"/>
                  <a:pt x="325" y="237"/>
                  <a:pt x="325" y="237"/>
                </a:cubicBezTo>
                <a:cubicBezTo>
                  <a:pt x="319" y="218"/>
                  <a:pt x="300" y="214"/>
                  <a:pt x="283" y="210"/>
                </a:cubicBezTo>
                <a:cubicBezTo>
                  <a:pt x="273" y="203"/>
                  <a:pt x="264" y="202"/>
                  <a:pt x="253" y="198"/>
                </a:cubicBezTo>
                <a:cubicBezTo>
                  <a:pt x="250" y="178"/>
                  <a:pt x="252" y="156"/>
                  <a:pt x="235" y="144"/>
                </a:cubicBezTo>
                <a:cubicBezTo>
                  <a:pt x="230" y="129"/>
                  <a:pt x="237" y="104"/>
                  <a:pt x="226" y="93"/>
                </a:cubicBezTo>
                <a:cubicBezTo>
                  <a:pt x="204" y="71"/>
                  <a:pt x="162" y="67"/>
                  <a:pt x="133" y="63"/>
                </a:cubicBezTo>
                <a:cubicBezTo>
                  <a:pt x="128" y="49"/>
                  <a:pt x="120" y="51"/>
                  <a:pt x="106" y="48"/>
                </a:cubicBezTo>
                <a:cubicBezTo>
                  <a:pt x="101" y="34"/>
                  <a:pt x="88" y="5"/>
                  <a:pt x="73" y="0"/>
                </a:cubicBezTo>
                <a:cubicBezTo>
                  <a:pt x="30" y="6"/>
                  <a:pt x="55" y="24"/>
                  <a:pt x="7" y="30"/>
                </a:cubicBezTo>
                <a:cubicBezTo>
                  <a:pt x="0" y="41"/>
                  <a:pt x="12" y="25"/>
                  <a:pt x="12" y="39"/>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1072">
            <a:extLst>
              <a:ext uri="{FF2B5EF4-FFF2-40B4-BE49-F238E27FC236}">
                <a16:creationId xmlns:a16="http://schemas.microsoft.com/office/drawing/2014/main" id="{FF1585D6-90D5-3C88-619F-FD53EACE827E}"/>
              </a:ext>
            </a:extLst>
          </p:cNvPr>
          <p:cNvSpPr>
            <a:spLocks/>
          </p:cNvSpPr>
          <p:nvPr/>
        </p:nvSpPr>
        <p:spPr bwMode="auto">
          <a:xfrm>
            <a:off x="5129006" y="1798101"/>
            <a:ext cx="117872" cy="180581"/>
          </a:xfrm>
          <a:custGeom>
            <a:avLst/>
            <a:gdLst>
              <a:gd name="T0" fmla="*/ 2147483646 w 56"/>
              <a:gd name="T1" fmla="*/ 2147483646 h 89"/>
              <a:gd name="T2" fmla="*/ 2147483646 w 56"/>
              <a:gd name="T3" fmla="*/ 2147483646 h 89"/>
              <a:gd name="T4" fmla="*/ 2147483646 w 56"/>
              <a:gd name="T5" fmla="*/ 2147483646 h 89"/>
              <a:gd name="T6" fmla="*/ 2147483646 w 56"/>
              <a:gd name="T7" fmla="*/ 2147483646 h 89"/>
              <a:gd name="T8" fmla="*/ 2147483646 w 56"/>
              <a:gd name="T9" fmla="*/ 2147483646 h 89"/>
              <a:gd name="T10" fmla="*/ 2147483646 w 56"/>
              <a:gd name="T11" fmla="*/ 2147483646 h 89"/>
              <a:gd name="T12" fmla="*/ 2147483646 w 56"/>
              <a:gd name="T13" fmla="*/ 2147483646 h 89"/>
              <a:gd name="T14" fmla="*/ 2147483646 w 56"/>
              <a:gd name="T15" fmla="*/ 2147483646 h 89"/>
              <a:gd name="T16" fmla="*/ 2147483646 w 56"/>
              <a:gd name="T17" fmla="*/ 2147483646 h 89"/>
              <a:gd name="T18" fmla="*/ 2147483646 w 56"/>
              <a:gd name="T19" fmla="*/ 214748364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89">
                <a:moveTo>
                  <a:pt x="7" y="38"/>
                </a:moveTo>
                <a:cubicBezTo>
                  <a:pt x="11" y="26"/>
                  <a:pt x="13" y="21"/>
                  <a:pt x="25" y="17"/>
                </a:cubicBezTo>
                <a:cubicBezTo>
                  <a:pt x="29" y="6"/>
                  <a:pt x="27" y="0"/>
                  <a:pt x="46" y="11"/>
                </a:cubicBezTo>
                <a:cubicBezTo>
                  <a:pt x="51" y="14"/>
                  <a:pt x="54" y="42"/>
                  <a:pt x="55" y="47"/>
                </a:cubicBezTo>
                <a:cubicBezTo>
                  <a:pt x="54" y="57"/>
                  <a:pt x="56" y="68"/>
                  <a:pt x="52" y="77"/>
                </a:cubicBezTo>
                <a:cubicBezTo>
                  <a:pt x="49" y="83"/>
                  <a:pt x="34" y="89"/>
                  <a:pt x="34" y="89"/>
                </a:cubicBezTo>
                <a:cubicBezTo>
                  <a:pt x="29" y="87"/>
                  <a:pt x="19" y="85"/>
                  <a:pt x="16" y="80"/>
                </a:cubicBezTo>
                <a:cubicBezTo>
                  <a:pt x="12" y="73"/>
                  <a:pt x="8" y="58"/>
                  <a:pt x="4" y="50"/>
                </a:cubicBezTo>
                <a:cubicBezTo>
                  <a:pt x="3" y="47"/>
                  <a:pt x="0" y="44"/>
                  <a:pt x="1" y="41"/>
                </a:cubicBezTo>
                <a:cubicBezTo>
                  <a:pt x="2" y="39"/>
                  <a:pt x="5" y="39"/>
                  <a:pt x="7" y="3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1073">
            <a:extLst>
              <a:ext uri="{FF2B5EF4-FFF2-40B4-BE49-F238E27FC236}">
                <a16:creationId xmlns:a16="http://schemas.microsoft.com/office/drawing/2014/main" id="{8DCE87B3-CEB6-7837-4797-9CEF5E477F48}"/>
              </a:ext>
            </a:extLst>
          </p:cNvPr>
          <p:cNvSpPr>
            <a:spLocks/>
          </p:cNvSpPr>
          <p:nvPr/>
        </p:nvSpPr>
        <p:spPr bwMode="auto">
          <a:xfrm>
            <a:off x="5025750" y="1990280"/>
            <a:ext cx="286260" cy="198841"/>
          </a:xfrm>
          <a:custGeom>
            <a:avLst/>
            <a:gdLst>
              <a:gd name="T0" fmla="*/ 2147483646 w 136"/>
              <a:gd name="T1" fmla="*/ 2147483646 h 98"/>
              <a:gd name="T2" fmla="*/ 2147483646 w 136"/>
              <a:gd name="T3" fmla="*/ 2147483646 h 98"/>
              <a:gd name="T4" fmla="*/ 2147483646 w 136"/>
              <a:gd name="T5" fmla="*/ 2147483646 h 98"/>
              <a:gd name="T6" fmla="*/ 2147483646 w 136"/>
              <a:gd name="T7" fmla="*/ 2147483646 h 98"/>
              <a:gd name="T8" fmla="*/ 2147483646 w 136"/>
              <a:gd name="T9" fmla="*/ 2147483646 h 98"/>
              <a:gd name="T10" fmla="*/ 2147483646 w 136"/>
              <a:gd name="T11" fmla="*/ 2147483646 h 98"/>
              <a:gd name="T12" fmla="*/ 2147483646 w 136"/>
              <a:gd name="T13" fmla="*/ 0 h 98"/>
              <a:gd name="T14" fmla="*/ 2147483646 w 136"/>
              <a:gd name="T15" fmla="*/ 2147483646 h 98"/>
              <a:gd name="T16" fmla="*/ 2147483646 w 136"/>
              <a:gd name="T17" fmla="*/ 2147483646 h 98"/>
              <a:gd name="T18" fmla="*/ 2147483646 w 136"/>
              <a:gd name="T19" fmla="*/ 2147483646 h 98"/>
              <a:gd name="T20" fmla="*/ 2147483646 w 136"/>
              <a:gd name="T21" fmla="*/ 214748364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98">
                <a:moveTo>
                  <a:pt x="41" y="72"/>
                </a:moveTo>
                <a:cubicBezTo>
                  <a:pt x="51" y="69"/>
                  <a:pt x="68" y="57"/>
                  <a:pt x="68" y="57"/>
                </a:cubicBezTo>
                <a:cubicBezTo>
                  <a:pt x="88" y="70"/>
                  <a:pt x="91" y="74"/>
                  <a:pt x="116" y="78"/>
                </a:cubicBezTo>
                <a:cubicBezTo>
                  <a:pt x="136" y="98"/>
                  <a:pt x="136" y="72"/>
                  <a:pt x="119" y="66"/>
                </a:cubicBezTo>
                <a:cubicBezTo>
                  <a:pt x="116" y="23"/>
                  <a:pt x="125" y="28"/>
                  <a:pt x="95" y="21"/>
                </a:cubicBezTo>
                <a:cubicBezTo>
                  <a:pt x="89" y="17"/>
                  <a:pt x="86" y="10"/>
                  <a:pt x="80" y="6"/>
                </a:cubicBezTo>
                <a:cubicBezTo>
                  <a:pt x="75" y="3"/>
                  <a:pt x="62" y="0"/>
                  <a:pt x="62" y="0"/>
                </a:cubicBezTo>
                <a:cubicBezTo>
                  <a:pt x="47" y="10"/>
                  <a:pt x="55" y="3"/>
                  <a:pt x="41" y="24"/>
                </a:cubicBezTo>
                <a:cubicBezTo>
                  <a:pt x="36" y="32"/>
                  <a:pt x="22" y="31"/>
                  <a:pt x="14" y="36"/>
                </a:cubicBezTo>
                <a:cubicBezTo>
                  <a:pt x="0" y="56"/>
                  <a:pt x="0" y="78"/>
                  <a:pt x="26" y="87"/>
                </a:cubicBezTo>
                <a:cubicBezTo>
                  <a:pt x="38" y="83"/>
                  <a:pt x="47" y="72"/>
                  <a:pt x="59" y="78"/>
                </a:cubicBezTo>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Freeform 1074">
            <a:extLst>
              <a:ext uri="{FF2B5EF4-FFF2-40B4-BE49-F238E27FC236}">
                <a16:creationId xmlns:a16="http://schemas.microsoft.com/office/drawing/2014/main" id="{703AA9AB-9AD5-A69C-A785-3C463D539FD1}"/>
              </a:ext>
            </a:extLst>
          </p:cNvPr>
          <p:cNvSpPr>
            <a:spLocks/>
          </p:cNvSpPr>
          <p:nvPr/>
        </p:nvSpPr>
        <p:spPr bwMode="auto">
          <a:xfrm>
            <a:off x="5171938" y="2175418"/>
            <a:ext cx="143130" cy="148116"/>
          </a:xfrm>
          <a:custGeom>
            <a:avLst/>
            <a:gdLst>
              <a:gd name="T0" fmla="*/ 2147483646 w 68"/>
              <a:gd name="T1" fmla="*/ 2147483646 h 73"/>
              <a:gd name="T2" fmla="*/ 2147483646 w 68"/>
              <a:gd name="T3" fmla="*/ 2147483646 h 73"/>
              <a:gd name="T4" fmla="*/ 2147483646 w 68"/>
              <a:gd name="T5" fmla="*/ 2147483646 h 73"/>
              <a:gd name="T6" fmla="*/ 2147483646 w 68"/>
              <a:gd name="T7" fmla="*/ 2147483646 h 73"/>
              <a:gd name="T8" fmla="*/ 2147483646 w 68"/>
              <a:gd name="T9" fmla="*/ 0 h 73"/>
              <a:gd name="T10" fmla="*/ 2147483646 w 68"/>
              <a:gd name="T11" fmla="*/ 2147483646 h 73"/>
              <a:gd name="T12" fmla="*/ 2147483646 w 68"/>
              <a:gd name="T13" fmla="*/ 2147483646 h 73"/>
              <a:gd name="T14" fmla="*/ 2147483646 w 68"/>
              <a:gd name="T15" fmla="*/ 2147483646 h 73"/>
              <a:gd name="T16" fmla="*/ 2147483646 w 68"/>
              <a:gd name="T17" fmla="*/ 2147483646 h 73"/>
              <a:gd name="T18" fmla="*/ 2147483646 w 68"/>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73">
                <a:moveTo>
                  <a:pt x="47" y="54"/>
                </a:moveTo>
                <a:cubicBezTo>
                  <a:pt x="68" y="47"/>
                  <a:pt x="63" y="54"/>
                  <a:pt x="68" y="39"/>
                </a:cubicBezTo>
                <a:cubicBezTo>
                  <a:pt x="66" y="36"/>
                  <a:pt x="65" y="32"/>
                  <a:pt x="62" y="30"/>
                </a:cubicBezTo>
                <a:cubicBezTo>
                  <a:pt x="60" y="28"/>
                  <a:pt x="55" y="29"/>
                  <a:pt x="53" y="27"/>
                </a:cubicBezTo>
                <a:cubicBezTo>
                  <a:pt x="39" y="13"/>
                  <a:pt x="65" y="7"/>
                  <a:pt x="32" y="0"/>
                </a:cubicBezTo>
                <a:cubicBezTo>
                  <a:pt x="11" y="7"/>
                  <a:pt x="19" y="2"/>
                  <a:pt x="5" y="12"/>
                </a:cubicBezTo>
                <a:cubicBezTo>
                  <a:pt x="0" y="27"/>
                  <a:pt x="1" y="46"/>
                  <a:pt x="17" y="51"/>
                </a:cubicBezTo>
                <a:cubicBezTo>
                  <a:pt x="24" y="72"/>
                  <a:pt x="18" y="73"/>
                  <a:pt x="32" y="63"/>
                </a:cubicBezTo>
                <a:cubicBezTo>
                  <a:pt x="34" y="60"/>
                  <a:pt x="34" y="54"/>
                  <a:pt x="38" y="54"/>
                </a:cubicBezTo>
                <a:cubicBezTo>
                  <a:pt x="47" y="53"/>
                  <a:pt x="68" y="68"/>
                  <a:pt x="47" y="54"/>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1075">
            <a:extLst>
              <a:ext uri="{FF2B5EF4-FFF2-40B4-BE49-F238E27FC236}">
                <a16:creationId xmlns:a16="http://schemas.microsoft.com/office/drawing/2014/main" id="{76DB423C-2D23-96E0-5ABA-ADAFCF2EE2FB}"/>
              </a:ext>
            </a:extLst>
          </p:cNvPr>
          <p:cNvSpPr>
            <a:spLocks/>
          </p:cNvSpPr>
          <p:nvPr/>
        </p:nvSpPr>
        <p:spPr bwMode="auto">
          <a:xfrm>
            <a:off x="6633335" y="1369544"/>
            <a:ext cx="84194" cy="121740"/>
          </a:xfrm>
          <a:custGeom>
            <a:avLst/>
            <a:gdLst>
              <a:gd name="T0" fmla="*/ 0 w 40"/>
              <a:gd name="T1" fmla="*/ 2147483646 h 60"/>
              <a:gd name="T2" fmla="*/ 2147483646 w 40"/>
              <a:gd name="T3" fmla="*/ 2147483646 h 60"/>
              <a:gd name="T4" fmla="*/ 2147483646 w 40"/>
              <a:gd name="T5" fmla="*/ 2147483646 h 60"/>
              <a:gd name="T6" fmla="*/ 2147483646 w 40"/>
              <a:gd name="T7" fmla="*/ 2147483646 h 60"/>
              <a:gd name="T8" fmla="*/ 2147483646 w 40"/>
              <a:gd name="T9" fmla="*/ 2147483646 h 60"/>
              <a:gd name="T10" fmla="*/ 2147483646 w 40"/>
              <a:gd name="T11" fmla="*/ 2147483646 h 60"/>
              <a:gd name="T12" fmla="*/ 2147483646 w 40"/>
              <a:gd name="T13" fmla="*/ 0 h 60"/>
              <a:gd name="T14" fmla="*/ 2147483646 w 40"/>
              <a:gd name="T15" fmla="*/ 2147483646 h 60"/>
              <a:gd name="T16" fmla="*/ 0 w 4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0">
                <a:moveTo>
                  <a:pt x="0" y="12"/>
                </a:moveTo>
                <a:cubicBezTo>
                  <a:pt x="3" y="18"/>
                  <a:pt x="5" y="25"/>
                  <a:pt x="8" y="31"/>
                </a:cubicBezTo>
                <a:cubicBezTo>
                  <a:pt x="9" y="38"/>
                  <a:pt x="11" y="46"/>
                  <a:pt x="14" y="52"/>
                </a:cubicBezTo>
                <a:cubicBezTo>
                  <a:pt x="16" y="60"/>
                  <a:pt x="19" y="58"/>
                  <a:pt x="26" y="57"/>
                </a:cubicBezTo>
                <a:cubicBezTo>
                  <a:pt x="27" y="51"/>
                  <a:pt x="30" y="48"/>
                  <a:pt x="32" y="43"/>
                </a:cubicBezTo>
                <a:cubicBezTo>
                  <a:pt x="34" y="31"/>
                  <a:pt x="40" y="12"/>
                  <a:pt x="24" y="9"/>
                </a:cubicBezTo>
                <a:cubicBezTo>
                  <a:pt x="23" y="2"/>
                  <a:pt x="20" y="4"/>
                  <a:pt x="14" y="0"/>
                </a:cubicBezTo>
                <a:cubicBezTo>
                  <a:pt x="13" y="0"/>
                  <a:pt x="3" y="0"/>
                  <a:pt x="2" y="4"/>
                </a:cubicBezTo>
                <a:cubicBezTo>
                  <a:pt x="0" y="14"/>
                  <a:pt x="7" y="25"/>
                  <a:pt x="0"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Freeform 1076">
            <a:extLst>
              <a:ext uri="{FF2B5EF4-FFF2-40B4-BE49-F238E27FC236}">
                <a16:creationId xmlns:a16="http://schemas.microsoft.com/office/drawing/2014/main" id="{D344AC0F-59E4-941E-7B0D-7454CA0D5F8A}"/>
              </a:ext>
            </a:extLst>
          </p:cNvPr>
          <p:cNvSpPr>
            <a:spLocks/>
          </p:cNvSpPr>
          <p:nvPr/>
        </p:nvSpPr>
        <p:spPr bwMode="auto">
          <a:xfrm>
            <a:off x="6310848" y="2194035"/>
            <a:ext cx="98928" cy="95362"/>
          </a:xfrm>
          <a:custGeom>
            <a:avLst/>
            <a:gdLst>
              <a:gd name="T0" fmla="*/ 0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0 w 46"/>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2">
                <a:moveTo>
                  <a:pt x="0" y="17"/>
                </a:moveTo>
                <a:cubicBezTo>
                  <a:pt x="3" y="26"/>
                  <a:pt x="12" y="38"/>
                  <a:pt x="22" y="41"/>
                </a:cubicBezTo>
                <a:cubicBezTo>
                  <a:pt x="31" y="40"/>
                  <a:pt x="37" y="42"/>
                  <a:pt x="42" y="33"/>
                </a:cubicBezTo>
                <a:cubicBezTo>
                  <a:pt x="44" y="29"/>
                  <a:pt x="46" y="21"/>
                  <a:pt x="46" y="21"/>
                </a:cubicBezTo>
                <a:cubicBezTo>
                  <a:pt x="40" y="12"/>
                  <a:pt x="42" y="4"/>
                  <a:pt x="32" y="1"/>
                </a:cubicBezTo>
                <a:cubicBezTo>
                  <a:pt x="21" y="2"/>
                  <a:pt x="6" y="0"/>
                  <a:pt x="2" y="11"/>
                </a:cubicBezTo>
                <a:cubicBezTo>
                  <a:pt x="4" y="28"/>
                  <a:pt x="6" y="29"/>
                  <a:pt x="0" y="1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6" name="Freeform 1091">
            <a:extLst>
              <a:ext uri="{FF2B5EF4-FFF2-40B4-BE49-F238E27FC236}">
                <a16:creationId xmlns:a16="http://schemas.microsoft.com/office/drawing/2014/main" id="{1E7370B4-F5D5-80A6-B2DD-7CBB85A18DF5}"/>
              </a:ext>
            </a:extLst>
          </p:cNvPr>
          <p:cNvSpPr>
            <a:spLocks/>
          </p:cNvSpPr>
          <p:nvPr/>
        </p:nvSpPr>
        <p:spPr bwMode="auto">
          <a:xfrm>
            <a:off x="952473" y="1894632"/>
            <a:ext cx="634148" cy="299403"/>
          </a:xfrm>
          <a:custGeom>
            <a:avLst/>
            <a:gdLst>
              <a:gd name="T0" fmla="*/ 2147483646 w 590"/>
              <a:gd name="T1" fmla="*/ 2147483646 h 437"/>
              <a:gd name="T2" fmla="*/ 2147483646 w 590"/>
              <a:gd name="T3" fmla="*/ 2147483646 h 437"/>
              <a:gd name="T4" fmla="*/ 2147483646 w 590"/>
              <a:gd name="T5" fmla="*/ 2147483646 h 437"/>
              <a:gd name="T6" fmla="*/ 2147483646 w 590"/>
              <a:gd name="T7" fmla="*/ 2147483646 h 437"/>
              <a:gd name="T8" fmla="*/ 2147483646 w 590"/>
              <a:gd name="T9" fmla="*/ 2147483646 h 437"/>
              <a:gd name="T10" fmla="*/ 2147483646 w 590"/>
              <a:gd name="T11" fmla="*/ 2147483646 h 437"/>
              <a:gd name="T12" fmla="*/ 2147483646 w 590"/>
              <a:gd name="T13" fmla="*/ 2147483646 h 437"/>
              <a:gd name="T14" fmla="*/ 2147483646 w 590"/>
              <a:gd name="T15" fmla="*/ 2147483646 h 437"/>
              <a:gd name="T16" fmla="*/ 2147483646 w 590"/>
              <a:gd name="T17" fmla="*/ 2147483646 h 437"/>
              <a:gd name="T18" fmla="*/ 2147483646 w 590"/>
              <a:gd name="T19" fmla="*/ 2147483646 h 437"/>
              <a:gd name="T20" fmla="*/ 2147483646 w 590"/>
              <a:gd name="T21" fmla="*/ 2147483646 h 437"/>
              <a:gd name="T22" fmla="*/ 2147483646 w 590"/>
              <a:gd name="T23" fmla="*/ 2147483646 h 437"/>
              <a:gd name="T24" fmla="*/ 2147483646 w 590"/>
              <a:gd name="T25" fmla="*/ 2147483646 h 437"/>
              <a:gd name="T26" fmla="*/ 2147483646 w 590"/>
              <a:gd name="T27" fmla="*/ 2147483646 h 437"/>
              <a:gd name="T28" fmla="*/ 2147483646 w 590"/>
              <a:gd name="T29" fmla="*/ 2147483646 h 437"/>
              <a:gd name="T30" fmla="*/ 2147483646 w 590"/>
              <a:gd name="T31" fmla="*/ 2147483646 h 437"/>
              <a:gd name="T32" fmla="*/ 2147483646 w 590"/>
              <a:gd name="T33" fmla="*/ 2147483646 h 437"/>
              <a:gd name="T34" fmla="*/ 2147483646 w 590"/>
              <a:gd name="T35" fmla="*/ 2147483646 h 437"/>
              <a:gd name="T36" fmla="*/ 2147483646 w 590"/>
              <a:gd name="T37" fmla="*/ 2147483646 h 437"/>
              <a:gd name="T38" fmla="*/ 2147483646 w 590"/>
              <a:gd name="T39" fmla="*/ 2147483646 h 437"/>
              <a:gd name="T40" fmla="*/ 2147483646 w 590"/>
              <a:gd name="T41" fmla="*/ 2147483646 h 437"/>
              <a:gd name="T42" fmla="*/ 2147483646 w 590"/>
              <a:gd name="T43" fmla="*/ 2147483646 h 437"/>
              <a:gd name="T44" fmla="*/ 2147483646 w 590"/>
              <a:gd name="T45" fmla="*/ 2147483646 h 437"/>
              <a:gd name="T46" fmla="*/ 2147483646 w 590"/>
              <a:gd name="T47" fmla="*/ 2147483646 h 437"/>
              <a:gd name="T48" fmla="*/ 2147483646 w 590"/>
              <a:gd name="T49" fmla="*/ 2147483646 h 437"/>
              <a:gd name="T50" fmla="*/ 2147483646 w 590"/>
              <a:gd name="T51" fmla="*/ 2147483646 h 437"/>
              <a:gd name="T52" fmla="*/ 2147483646 w 590"/>
              <a:gd name="T53" fmla="*/ 2147483646 h 437"/>
              <a:gd name="T54" fmla="*/ 2147483646 w 590"/>
              <a:gd name="T55" fmla="*/ 2147483646 h 437"/>
              <a:gd name="T56" fmla="*/ 2147483646 w 590"/>
              <a:gd name="T57" fmla="*/ 2147483646 h 437"/>
              <a:gd name="T58" fmla="*/ 2147483646 w 590"/>
              <a:gd name="T59" fmla="*/ 2147483646 h 437"/>
              <a:gd name="T60" fmla="*/ 2147483646 w 590"/>
              <a:gd name="T61" fmla="*/ 2147483646 h 437"/>
              <a:gd name="T62" fmla="*/ 2147483646 w 590"/>
              <a:gd name="T63" fmla="*/ 2147483646 h 437"/>
              <a:gd name="T64" fmla="*/ 2147483646 w 590"/>
              <a:gd name="T65" fmla="*/ 2147483646 h 437"/>
              <a:gd name="T66" fmla="*/ 2147483646 w 590"/>
              <a:gd name="T67" fmla="*/ 2147483646 h 437"/>
              <a:gd name="T68" fmla="*/ 2147483646 w 590"/>
              <a:gd name="T69" fmla="*/ 2147483646 h 437"/>
              <a:gd name="T70" fmla="*/ 2147483646 w 590"/>
              <a:gd name="T71" fmla="*/ 2147483646 h 437"/>
              <a:gd name="T72" fmla="*/ 2147483646 w 590"/>
              <a:gd name="T73" fmla="*/ 2147483646 h 437"/>
              <a:gd name="T74" fmla="*/ 2147483646 w 590"/>
              <a:gd name="T75" fmla="*/ 2147483646 h 437"/>
              <a:gd name="T76" fmla="*/ 2147483646 w 590"/>
              <a:gd name="T77" fmla="*/ 2147483646 h 437"/>
              <a:gd name="T78" fmla="*/ 2147483646 w 590"/>
              <a:gd name="T79" fmla="*/ 2147483646 h 437"/>
              <a:gd name="T80" fmla="*/ 2147483646 w 590"/>
              <a:gd name="T81" fmla="*/ 2147483646 h 437"/>
              <a:gd name="T82" fmla="*/ 2147483646 w 590"/>
              <a:gd name="T83" fmla="*/ 2147483646 h 437"/>
              <a:gd name="T84" fmla="*/ 2147483646 w 590"/>
              <a:gd name="T85" fmla="*/ 2147483646 h 437"/>
              <a:gd name="T86" fmla="*/ 2147483646 w 590"/>
              <a:gd name="T87" fmla="*/ 2147483646 h 437"/>
              <a:gd name="T88" fmla="*/ 2147483646 w 590"/>
              <a:gd name="T89" fmla="*/ 2147483646 h 437"/>
              <a:gd name="T90" fmla="*/ 2147483646 w 590"/>
              <a:gd name="T91" fmla="*/ 2147483646 h 437"/>
              <a:gd name="T92" fmla="*/ 2147483646 w 590"/>
              <a:gd name="T93" fmla="*/ 2147483646 h 437"/>
              <a:gd name="T94" fmla="*/ 2147483646 w 590"/>
              <a:gd name="T95" fmla="*/ 2147483646 h 437"/>
              <a:gd name="T96" fmla="*/ 2147483646 w 590"/>
              <a:gd name="T97" fmla="*/ 2147483646 h 437"/>
              <a:gd name="T98" fmla="*/ 2147483646 w 590"/>
              <a:gd name="T99" fmla="*/ 2147483646 h 437"/>
              <a:gd name="T100" fmla="*/ 2147483646 w 590"/>
              <a:gd name="T101" fmla="*/ 2147483646 h 437"/>
              <a:gd name="T102" fmla="*/ 2147483646 w 590"/>
              <a:gd name="T103" fmla="*/ 2147483646 h 437"/>
              <a:gd name="T104" fmla="*/ 2147483646 w 590"/>
              <a:gd name="T105" fmla="*/ 2147483646 h 437"/>
              <a:gd name="T106" fmla="*/ 2147483646 w 590"/>
              <a:gd name="T107" fmla="*/ 2147483646 h 437"/>
              <a:gd name="T108" fmla="*/ 2147483646 w 590"/>
              <a:gd name="T109" fmla="*/ 2147483646 h 437"/>
              <a:gd name="T110" fmla="*/ 2147483646 w 590"/>
              <a:gd name="T111" fmla="*/ 2147483646 h 437"/>
              <a:gd name="T112" fmla="*/ 2147483646 w 590"/>
              <a:gd name="T113" fmla="*/ 2147483646 h 437"/>
              <a:gd name="T114" fmla="*/ 2147483646 w 590"/>
              <a:gd name="T115" fmla="*/ 2147483646 h 4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0" h="437">
                <a:moveTo>
                  <a:pt x="397" y="57"/>
                </a:moveTo>
                <a:cubicBezTo>
                  <a:pt x="403" y="52"/>
                  <a:pt x="401" y="49"/>
                  <a:pt x="408" y="45"/>
                </a:cubicBezTo>
                <a:cubicBezTo>
                  <a:pt x="419" y="30"/>
                  <a:pt x="466" y="41"/>
                  <a:pt x="469" y="41"/>
                </a:cubicBezTo>
                <a:cubicBezTo>
                  <a:pt x="477" y="43"/>
                  <a:pt x="477" y="50"/>
                  <a:pt x="484" y="54"/>
                </a:cubicBezTo>
                <a:cubicBezTo>
                  <a:pt x="491" y="57"/>
                  <a:pt x="501" y="58"/>
                  <a:pt x="508" y="59"/>
                </a:cubicBezTo>
                <a:cubicBezTo>
                  <a:pt x="527" y="54"/>
                  <a:pt x="506" y="29"/>
                  <a:pt x="525" y="26"/>
                </a:cubicBezTo>
                <a:cubicBezTo>
                  <a:pt x="533" y="16"/>
                  <a:pt x="537" y="26"/>
                  <a:pt x="546" y="29"/>
                </a:cubicBezTo>
                <a:cubicBezTo>
                  <a:pt x="558" y="27"/>
                  <a:pt x="567" y="28"/>
                  <a:pt x="579" y="30"/>
                </a:cubicBezTo>
                <a:cubicBezTo>
                  <a:pt x="590" y="44"/>
                  <a:pt x="585" y="63"/>
                  <a:pt x="571" y="71"/>
                </a:cubicBezTo>
                <a:cubicBezTo>
                  <a:pt x="566" y="77"/>
                  <a:pt x="551" y="97"/>
                  <a:pt x="546" y="101"/>
                </a:cubicBezTo>
                <a:cubicBezTo>
                  <a:pt x="539" y="105"/>
                  <a:pt x="525" y="113"/>
                  <a:pt x="525" y="113"/>
                </a:cubicBezTo>
                <a:cubicBezTo>
                  <a:pt x="523" y="131"/>
                  <a:pt x="523" y="135"/>
                  <a:pt x="517" y="149"/>
                </a:cubicBezTo>
                <a:cubicBezTo>
                  <a:pt x="513" y="171"/>
                  <a:pt x="528" y="205"/>
                  <a:pt x="499" y="210"/>
                </a:cubicBezTo>
                <a:cubicBezTo>
                  <a:pt x="495" y="217"/>
                  <a:pt x="491" y="224"/>
                  <a:pt x="487" y="231"/>
                </a:cubicBezTo>
                <a:cubicBezTo>
                  <a:pt x="485" y="241"/>
                  <a:pt x="484" y="252"/>
                  <a:pt x="489" y="261"/>
                </a:cubicBezTo>
                <a:cubicBezTo>
                  <a:pt x="493" y="281"/>
                  <a:pt x="485" y="291"/>
                  <a:pt x="504" y="302"/>
                </a:cubicBezTo>
                <a:cubicBezTo>
                  <a:pt x="506" y="314"/>
                  <a:pt x="505" y="329"/>
                  <a:pt x="505" y="341"/>
                </a:cubicBezTo>
                <a:cubicBezTo>
                  <a:pt x="504" y="357"/>
                  <a:pt x="506" y="360"/>
                  <a:pt x="493" y="368"/>
                </a:cubicBezTo>
                <a:cubicBezTo>
                  <a:pt x="490" y="373"/>
                  <a:pt x="490" y="379"/>
                  <a:pt x="487" y="384"/>
                </a:cubicBezTo>
                <a:cubicBezTo>
                  <a:pt x="485" y="393"/>
                  <a:pt x="482" y="394"/>
                  <a:pt x="475" y="398"/>
                </a:cubicBezTo>
                <a:cubicBezTo>
                  <a:pt x="471" y="403"/>
                  <a:pt x="469" y="408"/>
                  <a:pt x="466" y="413"/>
                </a:cubicBezTo>
                <a:cubicBezTo>
                  <a:pt x="464" y="424"/>
                  <a:pt x="462" y="433"/>
                  <a:pt x="451" y="437"/>
                </a:cubicBezTo>
                <a:cubicBezTo>
                  <a:pt x="434" y="433"/>
                  <a:pt x="436" y="423"/>
                  <a:pt x="418" y="417"/>
                </a:cubicBezTo>
                <a:cubicBezTo>
                  <a:pt x="402" y="405"/>
                  <a:pt x="419" y="393"/>
                  <a:pt x="393" y="389"/>
                </a:cubicBezTo>
                <a:cubicBezTo>
                  <a:pt x="377" y="383"/>
                  <a:pt x="366" y="356"/>
                  <a:pt x="358" y="341"/>
                </a:cubicBezTo>
                <a:cubicBezTo>
                  <a:pt x="355" y="324"/>
                  <a:pt x="347" y="316"/>
                  <a:pt x="330" y="314"/>
                </a:cubicBezTo>
                <a:cubicBezTo>
                  <a:pt x="316" y="309"/>
                  <a:pt x="308" y="296"/>
                  <a:pt x="295" y="291"/>
                </a:cubicBezTo>
                <a:cubicBezTo>
                  <a:pt x="285" y="292"/>
                  <a:pt x="275" y="293"/>
                  <a:pt x="265" y="296"/>
                </a:cubicBezTo>
                <a:cubicBezTo>
                  <a:pt x="231" y="294"/>
                  <a:pt x="241" y="300"/>
                  <a:pt x="232" y="282"/>
                </a:cubicBezTo>
                <a:cubicBezTo>
                  <a:pt x="230" y="273"/>
                  <a:pt x="227" y="265"/>
                  <a:pt x="217" y="263"/>
                </a:cubicBezTo>
                <a:cubicBezTo>
                  <a:pt x="206" y="257"/>
                  <a:pt x="199" y="256"/>
                  <a:pt x="187" y="254"/>
                </a:cubicBezTo>
                <a:cubicBezTo>
                  <a:pt x="181" y="251"/>
                  <a:pt x="168" y="249"/>
                  <a:pt x="168" y="249"/>
                </a:cubicBezTo>
                <a:cubicBezTo>
                  <a:pt x="162" y="241"/>
                  <a:pt x="158" y="233"/>
                  <a:pt x="151" y="227"/>
                </a:cubicBezTo>
                <a:cubicBezTo>
                  <a:pt x="147" y="206"/>
                  <a:pt x="143" y="204"/>
                  <a:pt x="120" y="203"/>
                </a:cubicBezTo>
                <a:cubicBezTo>
                  <a:pt x="114" y="197"/>
                  <a:pt x="113" y="195"/>
                  <a:pt x="105" y="194"/>
                </a:cubicBezTo>
                <a:cubicBezTo>
                  <a:pt x="86" y="182"/>
                  <a:pt x="83" y="159"/>
                  <a:pt x="58" y="155"/>
                </a:cubicBezTo>
                <a:cubicBezTo>
                  <a:pt x="40" y="146"/>
                  <a:pt x="26" y="134"/>
                  <a:pt x="13" y="119"/>
                </a:cubicBezTo>
                <a:cubicBezTo>
                  <a:pt x="12" y="112"/>
                  <a:pt x="9" y="110"/>
                  <a:pt x="4" y="105"/>
                </a:cubicBezTo>
                <a:cubicBezTo>
                  <a:pt x="2" y="92"/>
                  <a:pt x="0" y="81"/>
                  <a:pt x="12" y="74"/>
                </a:cubicBezTo>
                <a:cubicBezTo>
                  <a:pt x="13" y="65"/>
                  <a:pt x="15" y="61"/>
                  <a:pt x="24" y="59"/>
                </a:cubicBezTo>
                <a:cubicBezTo>
                  <a:pt x="30" y="49"/>
                  <a:pt x="35" y="45"/>
                  <a:pt x="43" y="39"/>
                </a:cubicBezTo>
                <a:cubicBezTo>
                  <a:pt x="54" y="41"/>
                  <a:pt x="65" y="41"/>
                  <a:pt x="75" y="47"/>
                </a:cubicBezTo>
                <a:cubicBezTo>
                  <a:pt x="79" y="55"/>
                  <a:pt x="81" y="61"/>
                  <a:pt x="90" y="63"/>
                </a:cubicBezTo>
                <a:cubicBezTo>
                  <a:pt x="96" y="66"/>
                  <a:pt x="102" y="66"/>
                  <a:pt x="108" y="68"/>
                </a:cubicBezTo>
                <a:cubicBezTo>
                  <a:pt x="121" y="65"/>
                  <a:pt x="120" y="59"/>
                  <a:pt x="127" y="50"/>
                </a:cubicBezTo>
                <a:cubicBezTo>
                  <a:pt x="124" y="30"/>
                  <a:pt x="124" y="17"/>
                  <a:pt x="147" y="14"/>
                </a:cubicBezTo>
                <a:cubicBezTo>
                  <a:pt x="166" y="0"/>
                  <a:pt x="180" y="21"/>
                  <a:pt x="195" y="30"/>
                </a:cubicBezTo>
                <a:cubicBezTo>
                  <a:pt x="200" y="36"/>
                  <a:pt x="206" y="39"/>
                  <a:pt x="213" y="44"/>
                </a:cubicBezTo>
                <a:cubicBezTo>
                  <a:pt x="216" y="46"/>
                  <a:pt x="222" y="51"/>
                  <a:pt x="222" y="51"/>
                </a:cubicBezTo>
                <a:cubicBezTo>
                  <a:pt x="225" y="64"/>
                  <a:pt x="235" y="65"/>
                  <a:pt x="247" y="66"/>
                </a:cubicBezTo>
                <a:cubicBezTo>
                  <a:pt x="256" y="88"/>
                  <a:pt x="266" y="82"/>
                  <a:pt x="288" y="84"/>
                </a:cubicBezTo>
                <a:cubicBezTo>
                  <a:pt x="300" y="90"/>
                  <a:pt x="295" y="87"/>
                  <a:pt x="303" y="92"/>
                </a:cubicBezTo>
                <a:cubicBezTo>
                  <a:pt x="311" y="89"/>
                  <a:pt x="308" y="87"/>
                  <a:pt x="312" y="80"/>
                </a:cubicBezTo>
                <a:cubicBezTo>
                  <a:pt x="310" y="74"/>
                  <a:pt x="308" y="70"/>
                  <a:pt x="304" y="65"/>
                </a:cubicBezTo>
                <a:cubicBezTo>
                  <a:pt x="310" y="50"/>
                  <a:pt x="357" y="60"/>
                  <a:pt x="358" y="60"/>
                </a:cubicBezTo>
                <a:cubicBezTo>
                  <a:pt x="366" y="63"/>
                  <a:pt x="370" y="68"/>
                  <a:pt x="379" y="69"/>
                </a:cubicBezTo>
                <a:cubicBezTo>
                  <a:pt x="388" y="68"/>
                  <a:pt x="397" y="66"/>
                  <a:pt x="405" y="63"/>
                </a:cubicBezTo>
                <a:cubicBezTo>
                  <a:pt x="403" y="52"/>
                  <a:pt x="406" y="53"/>
                  <a:pt x="397" y="5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47" name="Freeform 1092">
            <a:extLst>
              <a:ext uri="{FF2B5EF4-FFF2-40B4-BE49-F238E27FC236}">
                <a16:creationId xmlns:a16="http://schemas.microsoft.com/office/drawing/2014/main" id="{A73F6B31-4C43-0046-FA18-3B755C5BA605}"/>
              </a:ext>
            </a:extLst>
          </p:cNvPr>
          <p:cNvSpPr>
            <a:spLocks/>
          </p:cNvSpPr>
          <p:nvPr/>
        </p:nvSpPr>
        <p:spPr bwMode="auto">
          <a:xfrm>
            <a:off x="2795572" y="1729143"/>
            <a:ext cx="90509" cy="73044"/>
          </a:xfrm>
          <a:custGeom>
            <a:avLst/>
            <a:gdLst>
              <a:gd name="T0" fmla="*/ 2147483646 w 43"/>
              <a:gd name="T1" fmla="*/ 2147483646 h 36"/>
              <a:gd name="T2" fmla="*/ 2147483646 w 43"/>
              <a:gd name="T3" fmla="*/ 2147483646 h 36"/>
              <a:gd name="T4" fmla="*/ 2147483646 w 43"/>
              <a:gd name="T5" fmla="*/ 0 h 36"/>
              <a:gd name="T6" fmla="*/ 2147483646 w 43"/>
              <a:gd name="T7" fmla="*/ 2147483646 h 36"/>
              <a:gd name="T8" fmla="*/ 2147483646 w 43"/>
              <a:gd name="T9" fmla="*/ 2147483646 h 36"/>
              <a:gd name="T10" fmla="*/ 2147483646 w 43"/>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6">
                <a:moveTo>
                  <a:pt x="36" y="27"/>
                </a:moveTo>
                <a:cubicBezTo>
                  <a:pt x="37" y="18"/>
                  <a:pt x="43" y="10"/>
                  <a:pt x="31" y="8"/>
                </a:cubicBezTo>
                <a:cubicBezTo>
                  <a:pt x="26" y="6"/>
                  <a:pt x="26" y="2"/>
                  <a:pt x="21" y="0"/>
                </a:cubicBezTo>
                <a:cubicBezTo>
                  <a:pt x="6" y="2"/>
                  <a:pt x="7" y="0"/>
                  <a:pt x="1" y="11"/>
                </a:cubicBezTo>
                <a:cubicBezTo>
                  <a:pt x="3" y="26"/>
                  <a:pt x="0" y="34"/>
                  <a:pt x="15" y="36"/>
                </a:cubicBezTo>
                <a:cubicBezTo>
                  <a:pt x="20" y="35"/>
                  <a:pt x="36" y="34"/>
                  <a:pt x="36"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Freeform 1093">
            <a:extLst>
              <a:ext uri="{FF2B5EF4-FFF2-40B4-BE49-F238E27FC236}">
                <a16:creationId xmlns:a16="http://schemas.microsoft.com/office/drawing/2014/main" id="{A73D2624-F49C-F972-F30B-D4F7F53E9380}"/>
              </a:ext>
            </a:extLst>
          </p:cNvPr>
          <p:cNvSpPr>
            <a:spLocks/>
          </p:cNvSpPr>
          <p:nvPr/>
        </p:nvSpPr>
        <p:spPr bwMode="auto">
          <a:xfrm>
            <a:off x="2652506" y="2201648"/>
            <a:ext cx="117872" cy="137973"/>
          </a:xfrm>
          <a:custGeom>
            <a:avLst/>
            <a:gdLst>
              <a:gd name="T0" fmla="*/ 2147483646 w 56"/>
              <a:gd name="T1" fmla="*/ 2147483646 h 68"/>
              <a:gd name="T2" fmla="*/ 2147483646 w 56"/>
              <a:gd name="T3" fmla="*/ 2147483646 h 68"/>
              <a:gd name="T4" fmla="*/ 2147483646 w 56"/>
              <a:gd name="T5" fmla="*/ 2147483646 h 68"/>
              <a:gd name="T6" fmla="*/ 2147483646 w 56"/>
              <a:gd name="T7" fmla="*/ 2147483646 h 68"/>
              <a:gd name="T8" fmla="*/ 0 w 56"/>
              <a:gd name="T9" fmla="*/ 2147483646 h 68"/>
              <a:gd name="T10" fmla="*/ 2147483646 w 56"/>
              <a:gd name="T11" fmla="*/ 2147483646 h 68"/>
              <a:gd name="T12" fmla="*/ 2147483646 w 56"/>
              <a:gd name="T13" fmla="*/ 2147483646 h 68"/>
              <a:gd name="T14" fmla="*/ 2147483646 w 56"/>
              <a:gd name="T15" fmla="*/ 2147483646 h 68"/>
              <a:gd name="T16" fmla="*/ 2147483646 w 56"/>
              <a:gd name="T17" fmla="*/ 2147483646 h 68"/>
              <a:gd name="T18" fmla="*/ 2147483646 w 56"/>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8">
                <a:moveTo>
                  <a:pt x="46" y="29"/>
                </a:moveTo>
                <a:cubicBezTo>
                  <a:pt x="43" y="23"/>
                  <a:pt x="38" y="17"/>
                  <a:pt x="34" y="11"/>
                </a:cubicBezTo>
                <a:cubicBezTo>
                  <a:pt x="32" y="3"/>
                  <a:pt x="31" y="0"/>
                  <a:pt x="23" y="2"/>
                </a:cubicBezTo>
                <a:cubicBezTo>
                  <a:pt x="19" y="9"/>
                  <a:pt x="14" y="8"/>
                  <a:pt x="6" y="10"/>
                </a:cubicBezTo>
                <a:cubicBezTo>
                  <a:pt x="3" y="14"/>
                  <a:pt x="2" y="18"/>
                  <a:pt x="0" y="23"/>
                </a:cubicBezTo>
                <a:cubicBezTo>
                  <a:pt x="2" y="33"/>
                  <a:pt x="4" y="39"/>
                  <a:pt x="13" y="44"/>
                </a:cubicBezTo>
                <a:cubicBezTo>
                  <a:pt x="17" y="62"/>
                  <a:pt x="25" y="65"/>
                  <a:pt x="43" y="68"/>
                </a:cubicBezTo>
                <a:cubicBezTo>
                  <a:pt x="51" y="67"/>
                  <a:pt x="51" y="63"/>
                  <a:pt x="55" y="56"/>
                </a:cubicBezTo>
                <a:cubicBezTo>
                  <a:pt x="56" y="50"/>
                  <a:pt x="56" y="46"/>
                  <a:pt x="53" y="40"/>
                </a:cubicBezTo>
                <a:cubicBezTo>
                  <a:pt x="52" y="34"/>
                  <a:pt x="52" y="32"/>
                  <a:pt x="46" y="2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9" name="Freeform 1094">
            <a:extLst>
              <a:ext uri="{FF2B5EF4-FFF2-40B4-BE49-F238E27FC236}">
                <a16:creationId xmlns:a16="http://schemas.microsoft.com/office/drawing/2014/main" id="{BFE96773-FF21-405D-EA2A-81514A084531}"/>
              </a:ext>
            </a:extLst>
          </p:cNvPr>
          <p:cNvSpPr>
            <a:spLocks/>
          </p:cNvSpPr>
          <p:nvPr/>
        </p:nvSpPr>
        <p:spPr bwMode="auto">
          <a:xfrm>
            <a:off x="3350905" y="1638156"/>
            <a:ext cx="79984" cy="79132"/>
          </a:xfrm>
          <a:custGeom>
            <a:avLst/>
            <a:gdLst>
              <a:gd name="T0" fmla="*/ 2147483646 w 38"/>
              <a:gd name="T1" fmla="*/ 2147483646 h 39"/>
              <a:gd name="T2" fmla="*/ 2147483646 w 38"/>
              <a:gd name="T3" fmla="*/ 0 h 39"/>
              <a:gd name="T4" fmla="*/ 2147483646 w 38"/>
              <a:gd name="T5" fmla="*/ 2147483646 h 39"/>
              <a:gd name="T6" fmla="*/ 0 w 38"/>
              <a:gd name="T7" fmla="*/ 2147483646 h 39"/>
              <a:gd name="T8" fmla="*/ 2147483646 w 38"/>
              <a:gd name="T9" fmla="*/ 2147483646 h 39"/>
              <a:gd name="T10" fmla="*/ 2147483646 w 38"/>
              <a:gd name="T11" fmla="*/ 2147483646 h 39"/>
              <a:gd name="T12" fmla="*/ 2147483646 w 38"/>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5" y="20"/>
                </a:moveTo>
                <a:cubicBezTo>
                  <a:pt x="37" y="11"/>
                  <a:pt x="38" y="5"/>
                  <a:pt x="30" y="0"/>
                </a:cubicBezTo>
                <a:cubicBezTo>
                  <a:pt x="19" y="2"/>
                  <a:pt x="15" y="6"/>
                  <a:pt x="6" y="11"/>
                </a:cubicBezTo>
                <a:cubicBezTo>
                  <a:pt x="3" y="15"/>
                  <a:pt x="2" y="19"/>
                  <a:pt x="0" y="24"/>
                </a:cubicBezTo>
                <a:cubicBezTo>
                  <a:pt x="3" y="32"/>
                  <a:pt x="0" y="35"/>
                  <a:pt x="9" y="36"/>
                </a:cubicBezTo>
                <a:cubicBezTo>
                  <a:pt x="17" y="39"/>
                  <a:pt x="22" y="37"/>
                  <a:pt x="29" y="32"/>
                </a:cubicBezTo>
                <a:cubicBezTo>
                  <a:pt x="30" y="28"/>
                  <a:pt x="31" y="16"/>
                  <a:pt x="35"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1095">
            <a:extLst>
              <a:ext uri="{FF2B5EF4-FFF2-40B4-BE49-F238E27FC236}">
                <a16:creationId xmlns:a16="http://schemas.microsoft.com/office/drawing/2014/main" id="{0D5275E6-209B-5B88-0133-0421B463BBF2}"/>
              </a:ext>
            </a:extLst>
          </p:cNvPr>
          <p:cNvSpPr>
            <a:spLocks/>
          </p:cNvSpPr>
          <p:nvPr/>
        </p:nvSpPr>
        <p:spPr bwMode="auto">
          <a:xfrm>
            <a:off x="3573482" y="1492193"/>
            <a:ext cx="103137" cy="97392"/>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8">
                <a:moveTo>
                  <a:pt x="46" y="42"/>
                </a:moveTo>
                <a:cubicBezTo>
                  <a:pt x="38" y="23"/>
                  <a:pt x="45" y="19"/>
                  <a:pt x="26" y="7"/>
                </a:cubicBezTo>
                <a:cubicBezTo>
                  <a:pt x="21" y="0"/>
                  <a:pt x="14" y="2"/>
                  <a:pt x="7" y="7"/>
                </a:cubicBezTo>
                <a:cubicBezTo>
                  <a:pt x="2" y="18"/>
                  <a:pt x="0" y="31"/>
                  <a:pt x="16" y="34"/>
                </a:cubicBezTo>
                <a:cubicBezTo>
                  <a:pt x="21" y="38"/>
                  <a:pt x="27" y="36"/>
                  <a:pt x="34" y="37"/>
                </a:cubicBezTo>
                <a:cubicBezTo>
                  <a:pt x="49" y="48"/>
                  <a:pt x="42" y="31"/>
                  <a:pt x="46" y="4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1096">
            <a:extLst>
              <a:ext uri="{FF2B5EF4-FFF2-40B4-BE49-F238E27FC236}">
                <a16:creationId xmlns:a16="http://schemas.microsoft.com/office/drawing/2014/main" id="{56131DFE-130F-4FE3-7095-EB9B82D2B797}"/>
              </a:ext>
            </a:extLst>
          </p:cNvPr>
          <p:cNvSpPr>
            <a:spLocks/>
          </p:cNvSpPr>
          <p:nvPr/>
        </p:nvSpPr>
        <p:spPr bwMode="auto">
          <a:xfrm>
            <a:off x="3585886" y="1605995"/>
            <a:ext cx="92613" cy="103478"/>
          </a:xfrm>
          <a:custGeom>
            <a:avLst/>
            <a:gdLst>
              <a:gd name="T0" fmla="*/ 2147483646 w 44"/>
              <a:gd name="T1" fmla="*/ 2147483646 h 51"/>
              <a:gd name="T2" fmla="*/ 2147483646 w 44"/>
              <a:gd name="T3" fmla="*/ 2147483646 h 51"/>
              <a:gd name="T4" fmla="*/ 2147483646 w 44"/>
              <a:gd name="T5" fmla="*/ 2147483646 h 51"/>
              <a:gd name="T6" fmla="*/ 2147483646 w 44"/>
              <a:gd name="T7" fmla="*/ 2147483646 h 51"/>
              <a:gd name="T8" fmla="*/ 0 w 44"/>
              <a:gd name="T9" fmla="*/ 2147483646 h 51"/>
              <a:gd name="T10" fmla="*/ 2147483646 w 44"/>
              <a:gd name="T11" fmla="*/ 2147483646 h 51"/>
              <a:gd name="T12" fmla="*/ 2147483646 w 44"/>
              <a:gd name="T13" fmla="*/ 2147483646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1">
                <a:moveTo>
                  <a:pt x="27" y="39"/>
                </a:moveTo>
                <a:cubicBezTo>
                  <a:pt x="34" y="37"/>
                  <a:pt x="44" y="36"/>
                  <a:pt x="34" y="30"/>
                </a:cubicBezTo>
                <a:cubicBezTo>
                  <a:pt x="33" y="23"/>
                  <a:pt x="30" y="22"/>
                  <a:pt x="33" y="16"/>
                </a:cubicBezTo>
                <a:cubicBezTo>
                  <a:pt x="35" y="6"/>
                  <a:pt x="30" y="4"/>
                  <a:pt x="21" y="3"/>
                </a:cubicBezTo>
                <a:cubicBezTo>
                  <a:pt x="2" y="4"/>
                  <a:pt x="2" y="0"/>
                  <a:pt x="0" y="15"/>
                </a:cubicBezTo>
                <a:cubicBezTo>
                  <a:pt x="1" y="22"/>
                  <a:pt x="6" y="27"/>
                  <a:pt x="9" y="34"/>
                </a:cubicBezTo>
                <a:cubicBezTo>
                  <a:pt x="11" y="51"/>
                  <a:pt x="42" y="39"/>
                  <a:pt x="27" y="39"/>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1097">
            <a:extLst>
              <a:ext uri="{FF2B5EF4-FFF2-40B4-BE49-F238E27FC236}">
                <a16:creationId xmlns:a16="http://schemas.microsoft.com/office/drawing/2014/main" id="{43739584-90BE-F3E6-AF1C-FF57E87FA588}"/>
              </a:ext>
            </a:extLst>
          </p:cNvPr>
          <p:cNvSpPr>
            <a:spLocks/>
          </p:cNvSpPr>
          <p:nvPr/>
        </p:nvSpPr>
        <p:spPr bwMode="auto">
          <a:xfrm>
            <a:off x="3546167" y="1731984"/>
            <a:ext cx="79984" cy="77103"/>
          </a:xfrm>
          <a:custGeom>
            <a:avLst/>
            <a:gdLst>
              <a:gd name="T0" fmla="*/ 2147483646 w 38"/>
              <a:gd name="T1" fmla="*/ 2147483646 h 38"/>
              <a:gd name="T2" fmla="*/ 2147483646 w 38"/>
              <a:gd name="T3" fmla="*/ 2147483646 h 38"/>
              <a:gd name="T4" fmla="*/ 2147483646 w 38"/>
              <a:gd name="T5" fmla="*/ 0 h 38"/>
              <a:gd name="T6" fmla="*/ 2147483646 w 38"/>
              <a:gd name="T7" fmla="*/ 2147483646 h 38"/>
              <a:gd name="T8" fmla="*/ 0 w 38"/>
              <a:gd name="T9" fmla="*/ 2147483646 h 38"/>
              <a:gd name="T10" fmla="*/ 2147483646 w 38"/>
              <a:gd name="T11" fmla="*/ 2147483646 h 38"/>
              <a:gd name="T12" fmla="*/ 2147483646 w 38"/>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24" y="27"/>
                </a:moveTo>
                <a:cubicBezTo>
                  <a:pt x="34" y="24"/>
                  <a:pt x="33" y="24"/>
                  <a:pt x="38" y="15"/>
                </a:cubicBezTo>
                <a:cubicBezTo>
                  <a:pt x="36" y="9"/>
                  <a:pt x="34" y="5"/>
                  <a:pt x="30" y="0"/>
                </a:cubicBezTo>
                <a:cubicBezTo>
                  <a:pt x="24" y="1"/>
                  <a:pt x="18" y="3"/>
                  <a:pt x="12" y="4"/>
                </a:cubicBezTo>
                <a:cubicBezTo>
                  <a:pt x="5" y="3"/>
                  <a:pt x="3" y="3"/>
                  <a:pt x="0" y="10"/>
                </a:cubicBezTo>
                <a:cubicBezTo>
                  <a:pt x="2" y="23"/>
                  <a:pt x="2" y="25"/>
                  <a:pt x="15" y="22"/>
                </a:cubicBezTo>
                <a:cubicBezTo>
                  <a:pt x="31" y="26"/>
                  <a:pt x="28" y="38"/>
                  <a:pt x="24" y="27"/>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1098">
            <a:extLst>
              <a:ext uri="{FF2B5EF4-FFF2-40B4-BE49-F238E27FC236}">
                <a16:creationId xmlns:a16="http://schemas.microsoft.com/office/drawing/2014/main" id="{57AF18AB-926F-DC97-7750-A815AE089432}"/>
              </a:ext>
            </a:extLst>
          </p:cNvPr>
          <p:cNvSpPr>
            <a:spLocks/>
          </p:cNvSpPr>
          <p:nvPr/>
        </p:nvSpPr>
        <p:spPr bwMode="auto">
          <a:xfrm>
            <a:off x="2703167" y="1689121"/>
            <a:ext cx="67355" cy="77103"/>
          </a:xfrm>
          <a:custGeom>
            <a:avLst/>
            <a:gdLst>
              <a:gd name="T0" fmla="*/ 2147483646 w 32"/>
              <a:gd name="T1" fmla="*/ 2147483646 h 38"/>
              <a:gd name="T2" fmla="*/ 2147483646 w 32"/>
              <a:gd name="T3" fmla="*/ 0 h 38"/>
              <a:gd name="T4" fmla="*/ 0 w 32"/>
              <a:gd name="T5" fmla="*/ 2147483646 h 38"/>
              <a:gd name="T6" fmla="*/ 2147483646 w 32"/>
              <a:gd name="T7" fmla="*/ 2147483646 h 38"/>
              <a:gd name="T8" fmla="*/ 2147483646 w 32"/>
              <a:gd name="T9" fmla="*/ 2147483646 h 38"/>
              <a:gd name="T10" fmla="*/ 2147483646 w 32"/>
              <a:gd name="T11" fmla="*/ 2147483646 h 38"/>
              <a:gd name="T12" fmla="*/ 2147483646 w 32"/>
              <a:gd name="T13" fmla="*/ 2147483646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8">
                <a:moveTo>
                  <a:pt x="31" y="28"/>
                </a:moveTo>
                <a:cubicBezTo>
                  <a:pt x="29" y="16"/>
                  <a:pt x="20" y="2"/>
                  <a:pt x="7" y="0"/>
                </a:cubicBezTo>
                <a:cubicBezTo>
                  <a:pt x="2" y="4"/>
                  <a:pt x="1" y="6"/>
                  <a:pt x="0" y="12"/>
                </a:cubicBezTo>
                <a:cubicBezTo>
                  <a:pt x="2" y="26"/>
                  <a:pt x="9" y="26"/>
                  <a:pt x="19" y="33"/>
                </a:cubicBezTo>
                <a:cubicBezTo>
                  <a:pt x="20" y="34"/>
                  <a:pt x="20" y="37"/>
                  <a:pt x="21" y="37"/>
                </a:cubicBezTo>
                <a:cubicBezTo>
                  <a:pt x="32" y="38"/>
                  <a:pt x="25" y="24"/>
                  <a:pt x="30" y="24"/>
                </a:cubicBezTo>
                <a:cubicBezTo>
                  <a:pt x="31" y="24"/>
                  <a:pt x="31" y="27"/>
                  <a:pt x="31" y="28"/>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1099">
            <a:extLst>
              <a:ext uri="{FF2B5EF4-FFF2-40B4-BE49-F238E27FC236}">
                <a16:creationId xmlns:a16="http://schemas.microsoft.com/office/drawing/2014/main" id="{17E0AFCE-8BAE-9DC7-52C1-C64737670E81}"/>
              </a:ext>
            </a:extLst>
          </p:cNvPr>
          <p:cNvSpPr>
            <a:spLocks/>
          </p:cNvSpPr>
          <p:nvPr/>
        </p:nvSpPr>
        <p:spPr bwMode="auto">
          <a:xfrm>
            <a:off x="2845044" y="2537678"/>
            <a:ext cx="88403" cy="66958"/>
          </a:xfrm>
          <a:custGeom>
            <a:avLst/>
            <a:gdLst>
              <a:gd name="T0" fmla="*/ 2147483646 w 42"/>
              <a:gd name="T1" fmla="*/ 2147483646 h 33"/>
              <a:gd name="T2" fmla="*/ 2147483646 w 42"/>
              <a:gd name="T3" fmla="*/ 0 h 33"/>
              <a:gd name="T4" fmla="*/ 2147483646 w 42"/>
              <a:gd name="T5" fmla="*/ 2147483646 h 33"/>
              <a:gd name="T6" fmla="*/ 2147483646 w 42"/>
              <a:gd name="T7" fmla="*/ 2147483646 h 33"/>
              <a:gd name="T8" fmla="*/ 2147483646 w 4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3">
                <a:moveTo>
                  <a:pt x="41" y="12"/>
                </a:moveTo>
                <a:cubicBezTo>
                  <a:pt x="39" y="8"/>
                  <a:pt x="31" y="1"/>
                  <a:pt x="27" y="0"/>
                </a:cubicBezTo>
                <a:cubicBezTo>
                  <a:pt x="0" y="2"/>
                  <a:pt x="13" y="10"/>
                  <a:pt x="20" y="25"/>
                </a:cubicBezTo>
                <a:cubicBezTo>
                  <a:pt x="22" y="33"/>
                  <a:pt x="27" y="31"/>
                  <a:pt x="35" y="33"/>
                </a:cubicBezTo>
                <a:cubicBezTo>
                  <a:pt x="42" y="28"/>
                  <a:pt x="41" y="0"/>
                  <a:pt x="41" y="12"/>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Freeform 1100">
            <a:extLst>
              <a:ext uri="{FF2B5EF4-FFF2-40B4-BE49-F238E27FC236}">
                <a16:creationId xmlns:a16="http://schemas.microsoft.com/office/drawing/2014/main" id="{4E6A5076-6E84-ABEE-913E-72E1B2F237E6}"/>
              </a:ext>
            </a:extLst>
          </p:cNvPr>
          <p:cNvSpPr>
            <a:spLocks/>
          </p:cNvSpPr>
          <p:nvPr/>
        </p:nvSpPr>
        <p:spPr bwMode="auto">
          <a:xfrm>
            <a:off x="3211719" y="2600346"/>
            <a:ext cx="75775" cy="77103"/>
          </a:xfrm>
          <a:custGeom>
            <a:avLst/>
            <a:gdLst>
              <a:gd name="T0" fmla="*/ 2147483646 w 36"/>
              <a:gd name="T1" fmla="*/ 2147483646 h 38"/>
              <a:gd name="T2" fmla="*/ 2147483646 w 36"/>
              <a:gd name="T3" fmla="*/ 2147483646 h 38"/>
              <a:gd name="T4" fmla="*/ 2147483646 w 36"/>
              <a:gd name="T5" fmla="*/ 2147483646 h 38"/>
              <a:gd name="T6" fmla="*/ 2147483646 w 36"/>
              <a:gd name="T7" fmla="*/ 2147483646 h 38"/>
              <a:gd name="T8" fmla="*/ 0 w 36"/>
              <a:gd name="T9" fmla="*/ 2147483646 h 38"/>
              <a:gd name="T10" fmla="*/ 2147483646 w 36"/>
              <a:gd name="T11" fmla="*/ 2147483646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8">
                <a:moveTo>
                  <a:pt x="1" y="20"/>
                </a:moveTo>
                <a:cubicBezTo>
                  <a:pt x="8" y="18"/>
                  <a:pt x="11" y="12"/>
                  <a:pt x="18" y="8"/>
                </a:cubicBezTo>
                <a:cubicBezTo>
                  <a:pt x="23" y="0"/>
                  <a:pt x="32" y="0"/>
                  <a:pt x="36" y="9"/>
                </a:cubicBezTo>
                <a:cubicBezTo>
                  <a:pt x="34" y="37"/>
                  <a:pt x="36" y="34"/>
                  <a:pt x="13" y="38"/>
                </a:cubicBezTo>
                <a:cubicBezTo>
                  <a:pt x="4" y="36"/>
                  <a:pt x="2" y="36"/>
                  <a:pt x="0" y="27"/>
                </a:cubicBezTo>
                <a:cubicBezTo>
                  <a:pt x="1" y="21"/>
                  <a:pt x="1" y="23"/>
                  <a:pt x="1" y="20"/>
                </a:cubicBez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Freeform 1101">
            <a:extLst>
              <a:ext uri="{FF2B5EF4-FFF2-40B4-BE49-F238E27FC236}">
                <a16:creationId xmlns:a16="http://schemas.microsoft.com/office/drawing/2014/main" id="{5B730688-DBD7-2368-BDFC-6FE77CD6DE0F}"/>
              </a:ext>
            </a:extLst>
          </p:cNvPr>
          <p:cNvSpPr>
            <a:spLocks/>
          </p:cNvSpPr>
          <p:nvPr/>
        </p:nvSpPr>
        <p:spPr bwMode="auto">
          <a:xfrm>
            <a:off x="3253014" y="2618407"/>
            <a:ext cx="178912" cy="127828"/>
          </a:xfrm>
          <a:custGeom>
            <a:avLst/>
            <a:gdLst>
              <a:gd name="T0" fmla="*/ 2147483646 w 85"/>
              <a:gd name="T1" fmla="*/ 2147483646 h 63"/>
              <a:gd name="T2" fmla="*/ 2147483646 w 85"/>
              <a:gd name="T3" fmla="*/ 0 h 63"/>
              <a:gd name="T4" fmla="*/ 2147483646 w 85"/>
              <a:gd name="T5" fmla="*/ 2147483646 h 63"/>
              <a:gd name="T6" fmla="*/ 2147483646 w 85"/>
              <a:gd name="T7" fmla="*/ 2147483646 h 63"/>
              <a:gd name="T8" fmla="*/ 2147483646 w 85"/>
              <a:gd name="T9" fmla="*/ 2147483646 h 63"/>
              <a:gd name="T10" fmla="*/ 2147483646 w 85"/>
              <a:gd name="T11" fmla="*/ 2147483646 h 63"/>
              <a:gd name="T12" fmla="*/ 2147483646 w 85"/>
              <a:gd name="T13" fmla="*/ 214748364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3">
                <a:moveTo>
                  <a:pt x="4" y="27"/>
                </a:moveTo>
                <a:cubicBezTo>
                  <a:pt x="13" y="18"/>
                  <a:pt x="16" y="9"/>
                  <a:pt x="25" y="0"/>
                </a:cubicBezTo>
                <a:cubicBezTo>
                  <a:pt x="26" y="0"/>
                  <a:pt x="44" y="4"/>
                  <a:pt x="46" y="6"/>
                </a:cubicBezTo>
                <a:cubicBezTo>
                  <a:pt x="65" y="22"/>
                  <a:pt x="38" y="10"/>
                  <a:pt x="61" y="18"/>
                </a:cubicBezTo>
                <a:cubicBezTo>
                  <a:pt x="74" y="31"/>
                  <a:pt x="85" y="55"/>
                  <a:pt x="61" y="63"/>
                </a:cubicBezTo>
                <a:cubicBezTo>
                  <a:pt x="44" y="59"/>
                  <a:pt x="27" y="54"/>
                  <a:pt x="10" y="48"/>
                </a:cubicBezTo>
                <a:cubicBezTo>
                  <a:pt x="0" y="32"/>
                  <a:pt x="12" y="11"/>
                  <a:pt x="4" y="27"/>
                </a:cubicBezTo>
                <a:close/>
              </a:path>
            </a:pathLst>
          </a:custGeom>
          <a:solidFill>
            <a:srgbClr val="FFFFCC"/>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TextBox 1">
            <a:extLst>
              <a:ext uri="{FF2B5EF4-FFF2-40B4-BE49-F238E27FC236}">
                <a16:creationId xmlns:a16="http://schemas.microsoft.com/office/drawing/2014/main" id="{25DCE9F5-9F0E-88FC-8175-8B757885B263}"/>
              </a:ext>
            </a:extLst>
          </p:cNvPr>
          <p:cNvSpPr txBox="1">
            <a:spLocks noChangeArrowheads="1"/>
          </p:cNvSpPr>
          <p:nvPr/>
        </p:nvSpPr>
        <p:spPr bwMode="auto">
          <a:xfrm>
            <a:off x="1048169" y="255052"/>
            <a:ext cx="124186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Rome</a:t>
            </a:r>
            <a:endParaRPr lang="en-US" altLang="en-US" sz="1800" dirty="0">
              <a:latin typeface="Arial" panose="020B0604020202020204" pitchFamily="34" charset="0"/>
            </a:endParaRPr>
          </a:p>
        </p:txBody>
      </p:sp>
      <p:sp>
        <p:nvSpPr>
          <p:cNvPr id="13358" name="TextBox 45">
            <a:extLst>
              <a:ext uri="{FF2B5EF4-FFF2-40B4-BE49-F238E27FC236}">
                <a16:creationId xmlns:a16="http://schemas.microsoft.com/office/drawing/2014/main" id="{2AE4828E-8706-8436-3D93-0C086808B66F}"/>
              </a:ext>
            </a:extLst>
          </p:cNvPr>
          <p:cNvSpPr txBox="1">
            <a:spLocks noChangeArrowheads="1"/>
          </p:cNvSpPr>
          <p:nvPr/>
        </p:nvSpPr>
        <p:spPr bwMode="auto">
          <a:xfrm>
            <a:off x="5345637" y="353464"/>
            <a:ext cx="1376575"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Philippi</a:t>
            </a:r>
          </a:p>
        </p:txBody>
      </p:sp>
      <p:sp>
        <p:nvSpPr>
          <p:cNvPr id="13359" name="TextBox 46">
            <a:extLst>
              <a:ext uri="{FF2B5EF4-FFF2-40B4-BE49-F238E27FC236}">
                <a16:creationId xmlns:a16="http://schemas.microsoft.com/office/drawing/2014/main" id="{91D27C9E-CE67-8374-BF3D-158F8C7E26B7}"/>
              </a:ext>
            </a:extLst>
          </p:cNvPr>
          <p:cNvSpPr txBox="1">
            <a:spLocks noChangeArrowheads="1"/>
          </p:cNvSpPr>
          <p:nvPr/>
        </p:nvSpPr>
        <p:spPr bwMode="auto">
          <a:xfrm>
            <a:off x="6477704" y="3704235"/>
            <a:ext cx="9661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Titus</a:t>
            </a:r>
          </a:p>
        </p:txBody>
      </p:sp>
      <p:sp>
        <p:nvSpPr>
          <p:cNvPr id="13360" name="TextBox 47">
            <a:extLst>
              <a:ext uri="{FF2B5EF4-FFF2-40B4-BE49-F238E27FC236}">
                <a16:creationId xmlns:a16="http://schemas.microsoft.com/office/drawing/2014/main" id="{059E269F-5C85-E63B-3824-3066B8A90637}"/>
              </a:ext>
            </a:extLst>
          </p:cNvPr>
          <p:cNvSpPr txBox="1">
            <a:spLocks noChangeArrowheads="1"/>
          </p:cNvSpPr>
          <p:nvPr/>
        </p:nvSpPr>
        <p:spPr bwMode="auto">
          <a:xfrm>
            <a:off x="7350782" y="2206311"/>
            <a:ext cx="222849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err="1">
                <a:latin typeface="Arial" panose="020B0604020202020204" pitchFamily="34" charset="0"/>
              </a:rPr>
              <a:t>Closse</a:t>
            </a:r>
            <a:r>
              <a:rPr lang="en-US" altLang="en-US" sz="1600" dirty="0">
                <a:latin typeface="Arial" panose="020B0604020202020204" pitchFamily="34" charset="0"/>
              </a:rPr>
              <a:t> &amp; Philemon</a:t>
            </a:r>
          </a:p>
        </p:txBody>
      </p:sp>
      <p:sp>
        <p:nvSpPr>
          <p:cNvPr id="13361" name="TextBox 48">
            <a:extLst>
              <a:ext uri="{FF2B5EF4-FFF2-40B4-BE49-F238E27FC236}">
                <a16:creationId xmlns:a16="http://schemas.microsoft.com/office/drawing/2014/main" id="{29493934-2232-9718-FA54-56A1808AC919}"/>
              </a:ext>
            </a:extLst>
          </p:cNvPr>
          <p:cNvSpPr txBox="1">
            <a:spLocks noChangeArrowheads="1"/>
          </p:cNvSpPr>
          <p:nvPr/>
        </p:nvSpPr>
        <p:spPr bwMode="auto">
          <a:xfrm>
            <a:off x="5053869" y="600850"/>
            <a:ext cx="1614818"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Thessalonica</a:t>
            </a:r>
          </a:p>
        </p:txBody>
      </p:sp>
      <p:sp>
        <p:nvSpPr>
          <p:cNvPr id="13362" name="TextBox 49">
            <a:extLst>
              <a:ext uri="{FF2B5EF4-FFF2-40B4-BE49-F238E27FC236}">
                <a16:creationId xmlns:a16="http://schemas.microsoft.com/office/drawing/2014/main" id="{17306478-F705-1813-DDFD-C72260277BB6}"/>
              </a:ext>
            </a:extLst>
          </p:cNvPr>
          <p:cNvSpPr txBox="1">
            <a:spLocks noChangeArrowheads="1"/>
          </p:cNvSpPr>
          <p:nvPr/>
        </p:nvSpPr>
        <p:spPr bwMode="auto">
          <a:xfrm>
            <a:off x="7009712" y="1846412"/>
            <a:ext cx="2058923"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Ephesus &amp; Timothy</a:t>
            </a:r>
          </a:p>
        </p:txBody>
      </p:sp>
      <p:sp>
        <p:nvSpPr>
          <p:cNvPr id="13363" name="TextBox 50">
            <a:extLst>
              <a:ext uri="{FF2B5EF4-FFF2-40B4-BE49-F238E27FC236}">
                <a16:creationId xmlns:a16="http://schemas.microsoft.com/office/drawing/2014/main" id="{D955296C-5364-B779-A7E9-3CB564A2E9B8}"/>
              </a:ext>
            </a:extLst>
          </p:cNvPr>
          <p:cNvSpPr txBox="1">
            <a:spLocks noChangeArrowheads="1"/>
          </p:cNvSpPr>
          <p:nvPr/>
        </p:nvSpPr>
        <p:spPr bwMode="auto">
          <a:xfrm>
            <a:off x="4701111" y="2253633"/>
            <a:ext cx="967644" cy="33855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dirty="0">
                <a:latin typeface="Arial" panose="020B0604020202020204" pitchFamily="34" charset="0"/>
              </a:rPr>
              <a:t>Corinth</a:t>
            </a:r>
          </a:p>
        </p:txBody>
      </p:sp>
      <p:sp>
        <p:nvSpPr>
          <p:cNvPr id="13364" name="TextBox 51">
            <a:extLst>
              <a:ext uri="{FF2B5EF4-FFF2-40B4-BE49-F238E27FC236}">
                <a16:creationId xmlns:a16="http://schemas.microsoft.com/office/drawing/2014/main" id="{A70B8DD0-AB2C-988C-9C52-BD27B09954DA}"/>
              </a:ext>
            </a:extLst>
          </p:cNvPr>
          <p:cNvSpPr txBox="1">
            <a:spLocks noChangeArrowheads="1"/>
          </p:cNvSpPr>
          <p:nvPr/>
        </p:nvSpPr>
        <p:spPr bwMode="auto">
          <a:xfrm rot="1806933">
            <a:off x="8872755" y="1789144"/>
            <a:ext cx="1212398" cy="34110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dirty="0">
                <a:latin typeface="Arial" panose="020B0604020202020204" pitchFamily="34" charset="0"/>
              </a:rPr>
              <a:t>Galatia</a:t>
            </a:r>
          </a:p>
        </p:txBody>
      </p:sp>
      <p:sp>
        <p:nvSpPr>
          <p:cNvPr id="13365" name="TextBox 52">
            <a:extLst>
              <a:ext uri="{FF2B5EF4-FFF2-40B4-BE49-F238E27FC236}">
                <a16:creationId xmlns:a16="http://schemas.microsoft.com/office/drawing/2014/main" id="{71A3222E-3AE0-4F26-66D9-CFDDDF28816A}"/>
              </a:ext>
            </a:extLst>
          </p:cNvPr>
          <p:cNvSpPr txBox="1">
            <a:spLocks noChangeArrowheads="1"/>
          </p:cNvSpPr>
          <p:nvPr/>
        </p:nvSpPr>
        <p:spPr bwMode="auto">
          <a:xfrm>
            <a:off x="5407794" y="5669261"/>
            <a:ext cx="4849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pPr>
            <a:r>
              <a:rPr lang="en-US" altLang="en-US" dirty="0">
                <a:latin typeface="Arial" panose="020B0604020202020204" pitchFamily="34" charset="0"/>
              </a:rPr>
              <a:t>Paul’s Epistles</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187863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119B2-ADB2-8D5F-66BC-356D3C542AAC}"/>
              </a:ext>
            </a:extLst>
          </p:cNvPr>
          <p:cNvSpPr txBox="1"/>
          <p:nvPr/>
        </p:nvSpPr>
        <p:spPr>
          <a:xfrm>
            <a:off x="5179423" y="2514600"/>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5" name="TextBox 4">
            <a:extLst>
              <a:ext uri="{FF2B5EF4-FFF2-40B4-BE49-F238E27FC236}">
                <a16:creationId xmlns:a16="http://schemas.microsoft.com/office/drawing/2014/main" id="{FC09719D-BD67-9886-DAC6-86138CB58551}"/>
              </a:ext>
            </a:extLst>
          </p:cNvPr>
          <p:cNvSpPr txBox="1"/>
          <p:nvPr/>
        </p:nvSpPr>
        <p:spPr>
          <a:xfrm>
            <a:off x="117567" y="91440"/>
            <a:ext cx="11978640" cy="6675120"/>
          </a:xfrm>
          <a:prstGeom prst="rect">
            <a:avLst/>
          </a:prstGeom>
          <a:solidFill>
            <a:schemeClr val="tx1"/>
          </a:solidFill>
          <a:ln w="304800">
            <a:solidFill>
              <a:srgbClr val="0070C0"/>
            </a:solidFill>
          </a:ln>
        </p:spPr>
        <p:txBody>
          <a:bodyPr wrap="square" rtlCol="0">
            <a:spAutoFit/>
          </a:bodyPr>
          <a:lstStyle/>
          <a:p>
            <a:endParaRPr lang="en-US" dirty="0">
              <a:ln>
                <a:solidFill>
                  <a:srgbClr val="00B0F0"/>
                </a:solidFill>
              </a:ln>
            </a:endParaRPr>
          </a:p>
        </p:txBody>
      </p:sp>
      <p:sp>
        <p:nvSpPr>
          <p:cNvPr id="7" name="TextBox 6">
            <a:extLst>
              <a:ext uri="{FF2B5EF4-FFF2-40B4-BE49-F238E27FC236}">
                <a16:creationId xmlns:a16="http://schemas.microsoft.com/office/drawing/2014/main" id="{45F21CD8-1C98-E6DD-062D-4828DC1E1F01}"/>
              </a:ext>
            </a:extLst>
          </p:cNvPr>
          <p:cNvSpPr txBox="1"/>
          <p:nvPr/>
        </p:nvSpPr>
        <p:spPr>
          <a:xfrm>
            <a:off x="404949" y="418011"/>
            <a:ext cx="11390811" cy="5878532"/>
          </a:xfrm>
          <a:prstGeom prst="rect">
            <a:avLst/>
          </a:prstGeom>
          <a:noFill/>
        </p:spPr>
        <p:txBody>
          <a:bodyPr wrap="square" rtlCol="0">
            <a:spAutoFit/>
          </a:bodyPr>
          <a:lstStyle/>
          <a:p>
            <a:pPr algn="ctr"/>
            <a:endParaRPr lang="en-US" sz="3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LESSONS FROM FIRST CENTURY CONGREGATIONS </a:t>
            </a:r>
          </a:p>
          <a:p>
            <a:pPr algn="ctr"/>
            <a:endPar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rPr>
              <a:t>Palm Beach Lakes</a:t>
            </a:r>
          </a:p>
          <a:p>
            <a:pPr algn="ct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t>November-December, 2024</a:t>
            </a:r>
          </a:p>
          <a:p>
            <a:pPr algn="ct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rPr>
              <a:t>Dan Jenkins</a:t>
            </a:r>
            <a:endParaRPr lang="en-US" sz="48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790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EC0EBB-F7AE-FD0F-620E-8D83998D32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6431F3-065F-4C45-CC2A-68A544411707}"/>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361F7318-5F31-EE9C-256A-D7C1F2242ED2}"/>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4033C405-2428-ED33-E825-28D540778919}"/>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F49BD4AE-010B-6932-5D6F-431796375A12}"/>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F49BD4AE-010B-6932-5D6F-431796375A12}"/>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ABAB6272-029A-0D89-396F-60AA9C1A4303}"/>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ABAB6272-029A-0D89-396F-60AA9C1A4303}"/>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B43D1DB-2C59-FD50-0A7C-29D3DFED5BC6}"/>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B43D1DB-2C59-FD50-0A7C-29D3DFED5BC6}"/>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98C99ECF-E4DA-51C6-39F1-50FABEBE6BC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98C99ECF-E4DA-51C6-39F1-50FABEBE6BC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1E0087C4-C076-C21E-6F27-6C0F2A57A652}"/>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1E0087C4-C076-C21E-6F27-6C0F2A57A652}"/>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2A2C6D02-6B93-56E6-9430-A95E16BB2A9B}"/>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2A2C6D02-6B93-56E6-9430-A95E16BB2A9B}"/>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1E144C8-7FCC-A802-2603-2E188283CA71}"/>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1E144C8-7FCC-A802-2603-2E188283CA71}"/>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A7FDF491-D099-E580-9385-B338B7B3B1AB}"/>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A7FDF491-D099-E580-9385-B338B7B3B1AB}"/>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1D74BBE2-FD06-4A10-1E9B-58D4475AD8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6BD6896B-EE58-1280-F420-50DEB31E1AA1}"/>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10" name="Rectangle 9">
            <a:extLst>
              <a:ext uri="{FF2B5EF4-FFF2-40B4-BE49-F238E27FC236}">
                <a16:creationId xmlns:a16="http://schemas.microsoft.com/office/drawing/2014/main" id="{40EF9802-A80A-D738-1684-DBF58DC5B73E}"/>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Tree>
    <p:extLst>
      <p:ext uri="{BB962C8B-B14F-4D97-AF65-F5344CB8AC3E}">
        <p14:creationId xmlns:p14="http://schemas.microsoft.com/office/powerpoint/2010/main" val="1583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6B2FA2-8E2A-147E-9EAB-7076066A4F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3BFC29-94D7-E30A-7D66-10F103751E5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547A5BF0-A53F-9D55-538E-765EC72837F6}"/>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51A6FBB3-35AE-A762-031F-EEF2A1196CC6}"/>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016FEC44-3ECF-6410-BBB7-15C823B3CB72}"/>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016FEC44-3ECF-6410-BBB7-15C823B3CB72}"/>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DD8DEA17-026E-0167-BC1A-4AA7999CBF88}"/>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DD8DEA17-026E-0167-BC1A-4AA7999CBF88}"/>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BEA0859-363B-FCA6-7DA1-C64C3FBB5EFC}"/>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4BEA0859-363B-FCA6-7DA1-C64C3FBB5EFC}"/>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A8E1C3D0-C8D0-CBE7-A9A6-1B76539E3E12}"/>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A8E1C3D0-C8D0-CBE7-A9A6-1B76539E3E12}"/>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66D6B9AE-1A79-DD35-21AC-2291915F51A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66D6B9AE-1A79-DD35-21AC-2291915F51A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914CCF3B-BF4D-0CBB-55A9-9C7C5583CAA3}"/>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914CCF3B-BF4D-0CBB-55A9-9C7C5583CAA3}"/>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99D2953-DF29-4AC8-AA8A-245EB2D37ECD}"/>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99D2953-DF29-4AC8-AA8A-245EB2D37ECD}"/>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97CF53B7-9C0A-36A1-280D-863F65875994}"/>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97CF53B7-9C0A-36A1-280D-863F65875994}"/>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58FF25A1-A48C-6BAD-7BF0-1F00A0B0A2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A47115F0-F014-15C2-6CE9-F5F0CF873228}"/>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8" name="Oval 7">
            <a:extLst>
              <a:ext uri="{FF2B5EF4-FFF2-40B4-BE49-F238E27FC236}">
                <a16:creationId xmlns:a16="http://schemas.microsoft.com/office/drawing/2014/main" id="{C3A9ECED-D7D5-182E-49F0-4C222AA016C3}"/>
              </a:ext>
            </a:extLst>
          </p:cNvPr>
          <p:cNvSpPr/>
          <p:nvPr/>
        </p:nvSpPr>
        <p:spPr>
          <a:xfrm rot="19930370">
            <a:off x="899178" y="279925"/>
            <a:ext cx="3155255" cy="138578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Macedonia</a:t>
            </a:r>
          </a:p>
        </p:txBody>
      </p:sp>
      <p:sp>
        <p:nvSpPr>
          <p:cNvPr id="10" name="Rectangle 9">
            <a:extLst>
              <a:ext uri="{FF2B5EF4-FFF2-40B4-BE49-F238E27FC236}">
                <a16:creationId xmlns:a16="http://schemas.microsoft.com/office/drawing/2014/main" id="{A350E2A8-3BA1-EAC9-B01E-7654E4DC7832}"/>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Tree>
    <p:extLst>
      <p:ext uri="{BB962C8B-B14F-4D97-AF65-F5344CB8AC3E}">
        <p14:creationId xmlns:p14="http://schemas.microsoft.com/office/powerpoint/2010/main" val="11342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5283535-0FFB-0B3A-A92A-809084BDFAB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08AF8F1-6247-394D-1592-E7180A02990A}"/>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5F58B13D-8CE3-AF59-133E-71545C3554D6}"/>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7A593C4-FEB5-08A0-1FC7-6BB130B5ACC6}"/>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A317115D-EB09-E7B7-02A5-758C5B25AC2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A317115D-EB09-E7B7-02A5-758C5B25AC2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2F5E4995-7754-C9BE-E1E6-4B162BB1B43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2F5E4995-7754-C9BE-E1E6-4B162BB1B43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704262B8-B677-77A2-74A8-41C35BB67FAA}"/>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704262B8-B677-77A2-74A8-41C35BB67FAA}"/>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4303866-E24E-B03B-31EF-704E7DB0E4D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4303866-E24E-B03B-31EF-704E7DB0E4D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F3117D18-FE09-2E3F-997E-5D4157A1D9A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F3117D18-FE09-2E3F-997E-5D4157A1D9A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C9147947-5324-F76C-CFCD-6251732AA428}"/>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C9147947-5324-F76C-CFCD-6251732AA428}"/>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841E5CAC-E386-1484-E711-6F946EDC3C5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841E5CAC-E386-1484-E711-6F946EDC3C5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B9A9170A-0DFE-4479-E115-5231A18494E5}"/>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B9A9170A-0DFE-4479-E115-5231A18494E5}"/>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014CC7C0-80F0-186D-C358-3417492089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51C02511-A328-1C7B-1509-67E9ED5FE1C7}"/>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6" name="Oval 5">
            <a:extLst>
              <a:ext uri="{FF2B5EF4-FFF2-40B4-BE49-F238E27FC236}">
                <a16:creationId xmlns:a16="http://schemas.microsoft.com/office/drawing/2014/main" id="{C0B10136-2084-DE1F-DAE0-A2FCE27EAAB0}"/>
              </a:ext>
            </a:extLst>
          </p:cNvPr>
          <p:cNvSpPr/>
          <p:nvPr/>
        </p:nvSpPr>
        <p:spPr>
          <a:xfrm rot="19666580">
            <a:off x="1517863" y="2528194"/>
            <a:ext cx="2471538" cy="132263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Achaia</a:t>
            </a:r>
          </a:p>
        </p:txBody>
      </p:sp>
      <p:sp>
        <p:nvSpPr>
          <p:cNvPr id="8" name="Oval 7">
            <a:extLst>
              <a:ext uri="{FF2B5EF4-FFF2-40B4-BE49-F238E27FC236}">
                <a16:creationId xmlns:a16="http://schemas.microsoft.com/office/drawing/2014/main" id="{38217EB4-171B-E086-9ABE-248917D54728}"/>
              </a:ext>
            </a:extLst>
          </p:cNvPr>
          <p:cNvSpPr/>
          <p:nvPr/>
        </p:nvSpPr>
        <p:spPr>
          <a:xfrm rot="19930370">
            <a:off x="899178" y="279925"/>
            <a:ext cx="3155255" cy="138578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Macedonia</a:t>
            </a:r>
          </a:p>
        </p:txBody>
      </p:sp>
      <p:sp>
        <p:nvSpPr>
          <p:cNvPr id="2" name="Rectangle 1">
            <a:extLst>
              <a:ext uri="{FF2B5EF4-FFF2-40B4-BE49-F238E27FC236}">
                <a16:creationId xmlns:a16="http://schemas.microsoft.com/office/drawing/2014/main" id="{0A549B33-4E8E-9776-18D2-604A3A4F00EE}"/>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Tree>
    <p:extLst>
      <p:ext uri="{BB962C8B-B14F-4D97-AF65-F5344CB8AC3E}">
        <p14:creationId xmlns:p14="http://schemas.microsoft.com/office/powerpoint/2010/main" val="401906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6763F2-FD26-3394-ECDC-187D44E0DD8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F43EC7-70DE-45C6-0BC3-407F560092A8}"/>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3DE8B450-0B28-7C3C-436F-CC0DF118D7A2}"/>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F66A21E-C751-6E19-FCB4-48D3FBB3D461}"/>
              </a:ext>
            </a:extLst>
          </p:cNvPr>
          <p:cNvSpPr txBox="1"/>
          <p:nvPr/>
        </p:nvSpPr>
        <p:spPr>
          <a:xfrm>
            <a:off x="548639" y="390565"/>
            <a:ext cx="11011990" cy="5955476"/>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study,  instead of looking at the books in the order they are found in the NT, looked at the books in the order of Paul’s missionary journey. In his first journey Paul went to the area of Galatia. We used Galatians to set the tone for the background of the first century churches and the common problems they all faced. </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Common problems: Paul’s authority as an apostle; “Jewish” influence from within and without of circumcision and the OT. “Gentile” problems of moral brought in from pagan practices; and specific problems met in daily lives of Christians.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CD52EC9C-2D2A-A778-7253-D2BDEEBF9E8C}"/>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CD52EC9C-2D2A-A778-7253-D2BDEEBF9E8C}"/>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1C7B080F-0089-5B70-5A0C-17A4F3A8308F}"/>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1C7B080F-0089-5B70-5A0C-17A4F3A8308F}"/>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E581BC19-9144-5556-0B45-ECE90B870E37}"/>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E581BC19-9144-5556-0B45-ECE90B870E37}"/>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326519F6-91C4-16A7-F2E1-75BE7D3BD9F1}"/>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326519F6-91C4-16A7-F2E1-75BE7D3BD9F1}"/>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AC9AA29E-7A75-062D-607A-0D57967B8D1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AC9AA29E-7A75-062D-607A-0D57967B8D1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EF2F2EE-9AAE-3A3E-3471-1739F73A938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3EF2F2EE-9AAE-3A3E-3471-1739F73A938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897811A8-4FF4-D755-9640-DE166DBF7DD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897811A8-4FF4-D755-9640-DE166DBF7DD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0CC7882A-5842-F5DB-561E-A34D73166DE8}"/>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0CC7882A-5842-F5DB-561E-A34D73166DE8}"/>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54316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09C59C-0CBC-0814-2790-947B8219D2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FE339E-6ED0-7543-45BE-51E7C66B012A}"/>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9FC8865B-4321-77EF-B0B7-C501F676FED1}"/>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1A1F4BF3-44ED-09B8-3DB9-1B1759010A39}"/>
              </a:ext>
            </a:extLst>
          </p:cNvPr>
          <p:cNvSpPr txBox="1"/>
          <p:nvPr/>
        </p:nvSpPr>
        <p:spPr>
          <a:xfrm>
            <a:off x="548639" y="390565"/>
            <a:ext cx="11011990" cy="6540252"/>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study,  instead of looking at the books in the order they are found in the NT, looked at the books in the order of Paul’s missionary journey. In his first journey Paul went to the area of Galatia. We used Galatians to set the tone for the background of the first century churches and the common problems they all faced. </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Common problems: Paul’s authority as an apostle; “Jewish” influence from within and without of circumcision and the OT. “Gentile” problems of moral brought in from pagan practices; and specific problems met in daily lives of Christians.</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Today we turn our attention to Corinth, then (</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if time) </a:t>
            </a: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Ephesus &amp; Asia</a:t>
            </a:r>
            <a:endPar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1ED5C724-8DC2-A0D2-BF9B-63FAE85A6BBD}"/>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1ED5C724-8DC2-A0D2-BF9B-63FAE85A6BBD}"/>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B83AA973-526D-44C0-F0F1-0E814B38B0A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B83AA973-526D-44C0-F0F1-0E814B38B0A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C23DB19-0B86-8826-9D2C-3FF27C9C6275}"/>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C23DB19-0B86-8826-9D2C-3FF27C9C6275}"/>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797C6BA1-0EE2-7D11-F1E9-6458A2AA4568}"/>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797C6BA1-0EE2-7D11-F1E9-6458A2AA4568}"/>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7F1E41DD-3A73-2293-F430-18EBF9ADCD43}"/>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7F1E41DD-3A73-2293-F430-18EBF9ADCD43}"/>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7D83D3D-A5CB-6CD2-83F2-AC9BCF8B468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37D83D3D-A5CB-6CD2-83F2-AC9BCF8B468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E761B20A-ECD4-9EA0-DD19-ABC288C7DC2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E761B20A-ECD4-9EA0-DD19-ABC288C7DC2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EBF08F54-A2E1-BD35-9438-97D39A932A10}"/>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EBF08F54-A2E1-BD35-9438-97D39A932A10}"/>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95585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86DCEE-85E1-D941-CB84-57E960BC26E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F693EA-A075-DB5C-6100-302543A665E7}"/>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B08AB8D0-4A89-DD77-C2C9-FEF7A6E6A8B0}"/>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2F154378-4052-D7C2-8F01-F7223B867389}"/>
              </a:ext>
            </a:extLst>
          </p:cNvPr>
          <p:cNvSpPr txBox="1"/>
          <p:nvPr/>
        </p:nvSpPr>
        <p:spPr>
          <a:xfrm>
            <a:off x="346844" y="217139"/>
            <a:ext cx="11445764" cy="1277273"/>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Macedonia</a:t>
            </a:r>
          </a:p>
          <a:p>
            <a:pPr marL="692150" indent="-571500">
              <a:spcAft>
                <a:spcPts val="12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Philippians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—began in adversity; missionary minded; joy in Christ</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10EF891D-56FF-0AC4-209F-58B4E55C93C1}"/>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10EF891D-56FF-0AC4-209F-58B4E55C93C1}"/>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B38CA96C-A1FB-A868-CE0F-D86805A62802}"/>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B38CA96C-A1FB-A868-CE0F-D86805A62802}"/>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D5EFA840-62BA-39C3-153F-0764DAC880E6}"/>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D5EFA840-62BA-39C3-153F-0764DAC880E6}"/>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9853CDB7-3F36-D77B-CD23-49A56A1B451E}"/>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9853CDB7-3F36-D77B-CD23-49A56A1B451E}"/>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83D8A770-46A6-A581-8BC4-36052EECC9C8}"/>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83D8A770-46A6-A581-8BC4-36052EECC9C8}"/>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B330C076-28DD-B6FE-DCCF-92AEBDB5377B}"/>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B330C076-28DD-B6FE-DCCF-92AEBDB5377B}"/>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B61398EF-6879-85C2-EDF5-98303F35AED7}"/>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B61398EF-6879-85C2-EDF5-98303F35AED7}"/>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BECB2917-F576-0325-F780-D7394C54FCD5}"/>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BECB2917-F576-0325-F780-D7394C54FCD5}"/>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94103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49E71B-40EC-B12D-B7C8-8F0B430D21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DD354D-0DCC-4033-1542-3F1B238AD957}"/>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D3349D76-BF75-32E7-D13B-02BA446A4B80}"/>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8B6E5D2-E02E-9BAD-5DED-B91D5C9CA39C}"/>
              </a:ext>
            </a:extLst>
          </p:cNvPr>
          <p:cNvSpPr txBox="1"/>
          <p:nvPr/>
        </p:nvSpPr>
        <p:spPr>
          <a:xfrm>
            <a:off x="346844" y="217139"/>
            <a:ext cx="11445764" cy="3154710"/>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Macedonia</a:t>
            </a:r>
          </a:p>
          <a:p>
            <a:pPr marL="692150" indent="-571500">
              <a:spcAft>
                <a:spcPts val="12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Philippians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—began in adversity; missionary minded; joy in Christ</a:t>
            </a:r>
          </a:p>
          <a:p>
            <a:pPr marL="692150" indent="-571500">
              <a:spcAft>
                <a:spcPts val="12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Thessalonians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—began with a three week stay by Paul; faith was widely known; three abiding attributes; character of true and false teachers; emphasis on coming of Jesus and false teachers use of it; sexual immorality; refusal to work; withdraw from the unfaithful</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F904D493-1DD7-C4C6-17B2-BB49207F003F}"/>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F904D493-1DD7-C4C6-17B2-BB49207F003F}"/>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AF7CCB23-657C-9968-0B9B-EC59DE9932A5}"/>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AF7CCB23-657C-9968-0B9B-EC59DE9932A5}"/>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66D5F902-2512-5C94-2611-35BC9CFF2D02}"/>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66D5F902-2512-5C94-2611-35BC9CFF2D02}"/>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C4BB1426-F58B-6809-0BE4-96459FFB95C3}"/>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C4BB1426-F58B-6809-0BE4-96459FFB95C3}"/>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A305E058-1EE1-ECEE-3222-910F4577C52C}"/>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A305E058-1EE1-ECEE-3222-910F4577C52C}"/>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DABCF6FB-3FDC-961F-15AF-56371A807727}"/>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DABCF6FB-3FDC-961F-15AF-56371A807727}"/>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8B9C3CCE-121F-0938-AA5E-19FD0E16BBBA}"/>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8B9C3CCE-121F-0938-AA5E-19FD0E16BBBA}"/>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7DCBC232-1E0F-092B-27A4-0AFC03BB32E1}"/>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7DCBC232-1E0F-092B-27A4-0AFC03BB32E1}"/>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171852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9A9EC36-EE34-5956-D882-7F5CD156B5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81958E-6B39-CB0E-836D-225E4F52DFB1}"/>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99B7160B-C5C9-6A57-EAD9-A47DD8F41B85}"/>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2F320832-66B0-EDE8-9253-C103293E4E65}"/>
              </a:ext>
            </a:extLst>
          </p:cNvPr>
          <p:cNvSpPr txBox="1"/>
          <p:nvPr/>
        </p:nvSpPr>
        <p:spPr>
          <a:xfrm>
            <a:off x="346844" y="217139"/>
            <a:ext cx="11445764" cy="4170372"/>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Macedonia</a:t>
            </a:r>
          </a:p>
          <a:p>
            <a:pPr marL="692150" indent="-571500">
              <a:spcAft>
                <a:spcPts val="12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Philippians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—began in adversity; missionary minded; joy in Christ</a:t>
            </a:r>
          </a:p>
          <a:p>
            <a:pPr marL="692150" indent="-571500">
              <a:spcAft>
                <a:spcPts val="12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Thessalonians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—began with a three week stay by Paul; faith was widely known; three abiding attributes; character of true and false teachers; emphasis on coming of Jesus and false teachers use of it; sexual immorality; refusal to work; withdraw from the unfaithful</a:t>
            </a:r>
          </a:p>
          <a:p>
            <a:pPr marL="692150" indent="-571500">
              <a:spcAft>
                <a:spcPts val="12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Bereans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17:11; nobility and honesty in searching; use of the Bible to check even teachings of Paul the apostle</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84C87E28-35E2-DED8-3BB0-7F6E70E48240}"/>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84C87E28-35E2-DED8-3BB0-7F6E70E48240}"/>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3C3542F6-0BC9-40C4-D193-E3959DDEC78F}"/>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3C3542F6-0BC9-40C4-D193-E3959DDEC78F}"/>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B9941CE5-6553-1E21-7938-DCAE8FF7313C}"/>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B9941CE5-6553-1E21-7938-DCAE8FF7313C}"/>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D5F367A1-77D6-A213-D224-54627F7E2F9B}"/>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D5F367A1-77D6-A213-D224-54627F7E2F9B}"/>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3B43CEF5-04C2-991D-AD67-3FE2637260D6}"/>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3B43CEF5-04C2-991D-AD67-3FE2637260D6}"/>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3556AF2B-2D07-CA69-69D6-881C120E611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3556AF2B-2D07-CA69-69D6-881C120E611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00C50F0B-823F-7751-2B82-CBDDCFB39843}"/>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00C50F0B-823F-7751-2B82-CBDDCFB39843}"/>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E817BFA1-7AD9-6963-9558-5B4230F243CE}"/>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E817BFA1-7AD9-6963-9558-5B4230F243CE}"/>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342666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76BB110-A033-DB92-D84F-ED68A1124A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594E6D-4847-ED58-9FA7-B5CC8CD05661}"/>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50279814-B1DB-4CA2-1449-1CE3CDF3D4D0}"/>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4A87C9D7-AEF2-8747-7A33-35F2172021B3}"/>
              </a:ext>
            </a:extLst>
          </p:cNvPr>
          <p:cNvSpPr txBox="1"/>
          <p:nvPr/>
        </p:nvSpPr>
        <p:spPr>
          <a:xfrm>
            <a:off x="346844" y="217139"/>
            <a:ext cx="11445764" cy="4701287"/>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Macedonia &amp; Achaia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Philippians—began in adversity; missionary minded; joy in Christ</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Thessalonians—began with a three week stay by Paul; faith was widely known; three abiding attributes; character of true and false teachers; emphasis on coming of Jesus and false teachers use of it; sexual immorality; refusal to work; withdraw from the unfaithful</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Bereans—Acts 17:11; nobility and honesty in searching; use of the Bible to check even teachings of Paul the apostle</a:t>
            </a:r>
          </a:p>
          <a:p>
            <a:pPr marL="120650" algn="ctr">
              <a:spcAft>
                <a:spcPts val="900"/>
              </a:spcAft>
              <a:tabLst>
                <a:tab pos="4402138" algn="l"/>
              </a:tabLst>
            </a:pPr>
            <a:r>
              <a:rPr lang="en-US" sz="32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Churches in Achaia</a:t>
            </a:r>
            <a:endPar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D8B9B044-C11B-9A59-7E9D-3FF5A29FF7C3}"/>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D8B9B044-C11B-9A59-7E9D-3FF5A29FF7C3}"/>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55BC9A89-A1D9-C855-4702-34D9482D89A6}"/>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55BC9A89-A1D9-C855-4702-34D9482D89A6}"/>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878D01B8-BFA5-11EA-C1D8-1CA24D537686}"/>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878D01B8-BFA5-11EA-C1D8-1CA24D537686}"/>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8D8A93CA-A426-5857-C066-D85EBDF0D71F}"/>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8D8A93CA-A426-5857-C066-D85EBDF0D71F}"/>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3A26363F-683E-3E96-16BD-11A9D263247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3A26363F-683E-3E96-16BD-11A9D263247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7D28C22E-F81B-743D-02FC-5F9B1DA5FE36}"/>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7D28C22E-F81B-743D-02FC-5F9B1DA5FE36}"/>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CB5D8031-0356-E195-5F5E-B043C624EE10}"/>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CB5D8031-0356-E195-5F5E-B043C624EE10}"/>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B38865F1-C967-F580-AACD-A9C70A274F38}"/>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B38865F1-C967-F580-AACD-A9C70A274F38}"/>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39056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7F755F4-D8E0-DA6F-BC05-42D6798195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2D83FB9-D7B1-3CE9-E8F4-659B8A7D9882}"/>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E840D77B-D8C9-D31D-0345-9EDF5373FC7B}"/>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444DDDA8-49B3-0EFA-986D-DF43E3A395AC}"/>
              </a:ext>
            </a:extLst>
          </p:cNvPr>
          <p:cNvSpPr txBox="1"/>
          <p:nvPr/>
        </p:nvSpPr>
        <p:spPr>
          <a:xfrm>
            <a:off x="346844" y="217139"/>
            <a:ext cx="11445764" cy="5247590"/>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Macedonia &amp; Achaia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Philippians—began in adversity; missionary minded; joy in Christ</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Thessalonians—began with a three week stay by Paul; faith was widely known; three abiding attributes; character of true and false teachers; emphasis on coming of Jesus and false teachers use of it; sexual immorality; refusal to work; withdraw from the unfaithful</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Bereans—Acts 17:11; nobility and honesty in searching; use of the Bible to check even teachings of Paul the apostle</a:t>
            </a:r>
          </a:p>
          <a:p>
            <a:pPr marL="120650" algn="ctr">
              <a:spcAft>
                <a:spcPts val="900"/>
              </a:spcAft>
              <a:tabLst>
                <a:tab pos="4402138" algn="l"/>
              </a:tabLst>
            </a:pPr>
            <a:r>
              <a:rPr lang="en-US" sz="32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Churches in Achaia</a:t>
            </a:r>
          </a:p>
          <a:p>
            <a:pPr marL="457200" indent="-336550">
              <a:spcAft>
                <a:spcPts val="9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Athens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—idolatry; sermon on Mars Hill; no other mention if this church</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849D4C69-F919-B9B7-DA45-413CB00C0893}"/>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849D4C69-F919-B9B7-DA45-413CB00C0893}"/>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08E61CE1-166B-8CEE-5EA4-5867B1202841}"/>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08E61CE1-166B-8CEE-5EA4-5867B1202841}"/>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459E580F-C1AF-4604-B1E4-1CCB74B0A0E2}"/>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459E580F-C1AF-4604-B1E4-1CCB74B0A0E2}"/>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9CA10446-173A-48A5-12DA-3A35F2106436}"/>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9CA10446-173A-48A5-12DA-3A35F2106436}"/>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9B007C69-A0DB-0286-28F1-3CC62109411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9B007C69-A0DB-0286-28F1-3CC62109411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9F3D4522-C7F1-DF13-8762-7F5324A0C899}"/>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9F3D4522-C7F1-DF13-8762-7F5324A0C899}"/>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74356A0D-4949-4715-58C5-10EC0789C8D4}"/>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74356A0D-4949-4715-58C5-10EC0789C8D4}"/>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ACF9343C-2C09-9368-CE39-AE6A607D6C18}"/>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ACF9343C-2C09-9368-CE39-AE6A607D6C18}"/>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338236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3B32BB-6596-B3E1-AEFD-845C898212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AD02C9-5912-675F-02D7-8398D7806535}"/>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8CBB889C-7170-6C54-E700-03CE7E77BED7}"/>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6BDB3FB1-D760-5B19-0378-2F6C547647EC}"/>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4A844EB-57DA-EE77-5895-7B904F51C4C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4A844EB-57DA-EE77-5895-7B904F51C4C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674FEA38-1E91-584B-FBEE-BA07AF23CC93}"/>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674FEA38-1E91-584B-FBEE-BA07AF23CC93}"/>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096BA628-D235-EBB6-66A5-37DF72387862}"/>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096BA628-D235-EBB6-66A5-37DF72387862}"/>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6ED3C93-A8B3-69E8-CFCF-316AFBBD613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6ED3C93-A8B3-69E8-CFCF-316AFBBD613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FB21B95D-2B39-5779-D192-01C715B985C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FB21B95D-2B39-5779-D192-01C715B985C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24493ADF-78AD-6D9D-C3B4-A0738C34505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24493ADF-78AD-6D9D-C3B4-A0738C34505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CF31406D-B71B-E728-12CF-AB87B3CD4C4C}"/>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CF31406D-B71B-E728-12CF-AB87B3CD4C4C}"/>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F01ADB0D-F1BB-A176-669C-B87799A47540}"/>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F01ADB0D-F1BB-A176-669C-B87799A47540}"/>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752AF2D0-2AE1-A979-83A6-1E57B379AE6E}"/>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r>
              <a:rPr lang="en-US" sz="2400" b="1" kern="1200" dirty="0">
                <a:solidFill>
                  <a:schemeClr val="bg1"/>
                </a:solidFill>
                <a:latin typeface="Arial" panose="020B0604020202020204" pitchFamily="34" charset="0"/>
                <a:cs typeface="Arial" panose="020B0604020202020204" pitchFamily="34" charset="0"/>
              </a:rPr>
              <a:t>Mark</a:t>
            </a: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FD9E759D-0A16-8FCF-EC85-33563E7B183D}"/>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BC71C726-3373-FA00-0603-001D0E5F41BE}"/>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r>
              <a:rPr lang="en-US" sz="2400" b="1" dirty="0">
                <a:solidFill>
                  <a:schemeClr val="bg1"/>
                </a:solidFill>
                <a:latin typeface="Arial" panose="020B0604020202020204" pitchFamily="34" charset="0"/>
                <a:cs typeface="Arial" panose="020B0604020202020204" pitchFamily="34" charset="0"/>
              </a:rPr>
              <a:t>2 Corinthians</a:t>
            </a: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Thessalonians</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Timothy</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Philemon</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3BFA27D2-E324-B24F-1A59-AA9720311BF4}"/>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Peter</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John</a:t>
            </a:r>
          </a:p>
          <a:p>
            <a:r>
              <a:rPr lang="en-US" sz="2400" b="1" dirty="0">
                <a:solidFill>
                  <a:schemeClr val="bg1"/>
                </a:solidFill>
                <a:latin typeface="Arial" panose="020B0604020202020204" pitchFamily="34" charset="0"/>
                <a:cs typeface="Arial" panose="020B0604020202020204" pitchFamily="34" charset="0"/>
              </a:rPr>
              <a:t>2 John</a:t>
            </a:r>
          </a:p>
          <a:p>
            <a:r>
              <a:rPr lang="en-US" sz="2400" b="1" kern="1200" dirty="0">
                <a:solidFill>
                  <a:schemeClr val="bg1"/>
                </a:solidFill>
                <a:latin typeface="Arial" panose="020B0604020202020204" pitchFamily="34" charset="0"/>
                <a:cs typeface="Arial" panose="020B0604020202020204" pitchFamily="34" charset="0"/>
              </a:rPr>
              <a:t>3 John</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Revelation</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425383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1C6713D-BE83-125B-4B4A-6BB0D26C10C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9A2644-03BA-4992-0AFD-552B6ABF3004}"/>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5441FAA8-9E0B-F7A9-127D-B4BDCAF0BF91}"/>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52CEA02E-B851-B17C-5A4E-BF8CFE175F22}"/>
              </a:ext>
            </a:extLst>
          </p:cNvPr>
          <p:cNvSpPr txBox="1"/>
          <p:nvPr/>
        </p:nvSpPr>
        <p:spPr>
          <a:xfrm>
            <a:off x="346844" y="217139"/>
            <a:ext cx="11445764" cy="6786473"/>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Looking at the Churches in Macedonia &amp; Achaia</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Philippians—began in adversity; missionary minded; joy in Christ</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Thessalonians—began with a three week stay by Paul; faith was widely known; three abiding attributes; character of true and false teachers; emphasis on coming of Jesus and false teachers use of it; sexual immorality; refusal to work; withdraw from the unfaithful</a:t>
            </a:r>
          </a:p>
          <a:p>
            <a:pPr marL="457200" indent="-336550">
              <a:spcAft>
                <a:spcPts val="9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Bereans—Acts 17:11; nobility and honesty in searching; use of the Bible to check even teachings of Paul the apostle</a:t>
            </a:r>
          </a:p>
          <a:p>
            <a:pPr marL="120650" algn="ctr">
              <a:spcAft>
                <a:spcPts val="900"/>
              </a:spcAft>
              <a:tabLst>
                <a:tab pos="4402138" algn="l"/>
              </a:tabLst>
            </a:pPr>
            <a:r>
              <a:rPr lang="en-US" sz="32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Churches in Achaia</a:t>
            </a:r>
          </a:p>
          <a:p>
            <a:pPr marL="457200" indent="-336550">
              <a:spcAft>
                <a:spcPts val="9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Athens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—idolatry; sermon on Mars Hill; no other mention if this church</a:t>
            </a:r>
          </a:p>
          <a:p>
            <a:pPr marL="457200" indent="-336550">
              <a:spcAft>
                <a:spcPts val="900"/>
              </a:spcAft>
              <a:buFont typeface="Arial" panose="020B0604020202020204" pitchFamily="34" charset="0"/>
              <a:buChar char="•"/>
              <a:tabLst>
                <a:tab pos="4402138" algn="l"/>
              </a:tabLst>
            </a:pPr>
            <a:r>
              <a:rPr lang="en-US" sz="2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Corinthians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—Paul started church, was there for 18 months; many problems; withdrawal from immoral;  proper worship in Lord’s Supper &amp; behavior in worship; instructions re giving &amp; funds for Jewish churches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8FB47EAE-CBA9-1282-DDB6-4EAA7F22CBD9}"/>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8FB47EAE-CBA9-1282-DDB6-4EAA7F22CBD9}"/>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9007CFBE-C3AE-7997-E2BC-13CF2F60459A}"/>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9007CFBE-C3AE-7997-E2BC-13CF2F60459A}"/>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F33007FA-59CE-5776-501C-8BD059F87E7A}"/>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F33007FA-59CE-5776-501C-8BD059F87E7A}"/>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9ED5CED5-4F59-EB3A-64B7-3FC55BB6EC13}"/>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9ED5CED5-4F59-EB3A-64B7-3FC55BB6EC13}"/>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A83367A7-5829-E659-768F-0AA343F4ADA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A83367A7-5829-E659-768F-0AA343F4ADA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2917148F-35D4-A0E5-3F1B-77247F8485D6}"/>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2917148F-35D4-A0E5-3F1B-77247F8485D6}"/>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0287773B-639E-0B4F-DFB3-A4BCE4644E8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0287773B-639E-0B4F-DFB3-A4BCE4644E8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DE62ECF9-B9A0-87DF-62A2-2A60D30AFC64}"/>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DE62ECF9-B9A0-87DF-62A2-2A60D30AFC64}"/>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4608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E371D7-8176-9850-6192-B21A98DAE0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BF13BDB-EA05-9702-A205-08C252F041B3}"/>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CA3506C-66B4-51AB-1225-262B5A60E744}"/>
              </a:ext>
            </a:extLst>
          </p:cNvPr>
          <p:cNvSpPr txBox="1"/>
          <p:nvPr/>
        </p:nvSpPr>
        <p:spPr>
          <a:xfrm>
            <a:off x="117566" y="-1833"/>
            <a:ext cx="12074433"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38B49AD6-13BF-36FB-52BB-6286C2C414E9}"/>
              </a:ext>
            </a:extLst>
          </p:cNvPr>
          <p:cNvSpPr txBox="1"/>
          <p:nvPr/>
        </p:nvSpPr>
        <p:spPr>
          <a:xfrm>
            <a:off x="548639" y="390565"/>
            <a:ext cx="11174174" cy="6632585"/>
          </a:xfrm>
          <a:prstGeom prst="rect">
            <a:avLst/>
          </a:prstGeom>
          <a:noFill/>
        </p:spPr>
        <p:txBody>
          <a:bodyPr wrap="square" rtlCol="0">
            <a:spAutoFit/>
          </a:bodyPr>
          <a:lstStyle/>
          <a:p>
            <a:pPr marL="0" marR="0" algn="ctr">
              <a:spcBef>
                <a:spcPts val="0"/>
              </a:spcBef>
              <a:spcAft>
                <a:spcPts val="600"/>
              </a:spcAft>
              <a:tabLst>
                <a:tab pos="4402138" algn="l"/>
              </a:tabLst>
            </a:pPr>
            <a:r>
              <a:rPr lang="en-US" sz="44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From Antioch of Syria to Galatia</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gospel went from Antioch in Syria to Galatia—Acts 13</a:t>
            </a:r>
          </a:p>
          <a:p>
            <a:pPr marL="692150" indent="-571500">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was settled by the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Gauls</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 (from France, Germany, Spain) and became an area defined by Rome; bordered on the north by Bithynia and Pontus; on the east by Cappadocia on the west by Roman province of Asia; and on the south by Cilicia and Lycia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The churches of Galatia were likely established in this area on Paul’s first missionary which began in Antioch of Syria</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Galatia likely included Antioch of Pisidia, Iconium, Lystra and </a:t>
            </a:r>
            <a:r>
              <a:rPr lang="en-US" sz="2800" b="1"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Derbe</a:t>
            </a: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—Acts 13-14</a:t>
            </a:r>
          </a:p>
          <a:p>
            <a:pPr marL="692150" marR="0" indent="-571500">
              <a:spcBef>
                <a:spcPts val="0"/>
              </a:spcBef>
              <a:spcAft>
                <a:spcPts val="1000"/>
              </a:spcAft>
              <a:buFont typeface="Arial" panose="020B0604020202020204" pitchFamily="34" charset="0"/>
              <a:buChar char="•"/>
              <a:tabLst>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Powerful Jewish influence among the pagan people of Galatia who worshiped Roman/Greek gods Jupiter/Mercury and Zeus/Hermes—Acts 14:2, 12</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4B9B16A2-D918-4D1A-70C3-BFF5B8707711}"/>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4B9B16A2-D918-4D1A-70C3-BFF5B8707711}"/>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4AE58BD9-D36E-1513-3D0E-F01422B3F79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4AE58BD9-D36E-1513-3D0E-F01422B3F79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84710697-9377-099E-22AD-1E1D9CF46EFF}"/>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84710697-9377-099E-22AD-1E1D9CF46EFF}"/>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8371431-84A9-728F-B0A4-FF89DD377D66}"/>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8371431-84A9-728F-B0A4-FF89DD377D66}"/>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DCE10733-B9D3-7950-8A9F-3BE7E5421DAF}"/>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DCE10733-B9D3-7950-8A9F-3BE7E5421DAF}"/>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4AE3CAB-B9B9-F38B-2E6A-AE95FB5AEB1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4AE3CAB-B9B9-F38B-2E6A-AE95FB5AEB1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7D61D867-37BC-F1B7-9CC9-D4CBDFEE3850}"/>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7D61D867-37BC-F1B7-9CC9-D4CBDFEE3850}"/>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9A9FC091-8906-425D-3E51-BC9B459D3CC5}"/>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9A9FC091-8906-425D-3E51-BC9B459D3CC5}"/>
                  </a:ext>
                </a:extLst>
              </p:cNvPr>
              <p:cNvPicPr/>
              <p:nvPr/>
            </p:nvPicPr>
            <p:blipFill>
              <a:blip r:embed="rId4"/>
              <a:stretch>
                <a:fillRect/>
              </a:stretch>
            </p:blipFill>
            <p:spPr>
              <a:xfrm>
                <a:off x="14140314" y="3376194"/>
                <a:ext cx="18000" cy="18000"/>
              </a:xfrm>
              <a:prstGeom prst="rect">
                <a:avLst/>
              </a:prstGeom>
            </p:spPr>
          </p:pic>
        </mc:Fallback>
      </mc:AlternateContent>
      <p:pic>
        <p:nvPicPr>
          <p:cNvPr id="3" name="Picture 2" descr="A map of the world&#10;&#10;Description automatically generated">
            <a:extLst>
              <a:ext uri="{FF2B5EF4-FFF2-40B4-BE49-F238E27FC236}">
                <a16:creationId xmlns:a16="http://schemas.microsoft.com/office/drawing/2014/main" id="{AA8C1F19-EE30-B4F4-65E3-A42A2B24D5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677" y="-749655"/>
            <a:ext cx="12486962" cy="7915877"/>
          </a:xfrm>
          <a:prstGeom prst="rect">
            <a:avLst/>
          </a:prstGeom>
        </p:spPr>
      </p:pic>
      <p:sp>
        <p:nvSpPr>
          <p:cNvPr id="5" name="Oval 4">
            <a:extLst>
              <a:ext uri="{FF2B5EF4-FFF2-40B4-BE49-F238E27FC236}">
                <a16:creationId xmlns:a16="http://schemas.microsoft.com/office/drawing/2014/main" id="{23E4A582-86B1-E0D1-83C7-70EFCA145DDA}"/>
              </a:ext>
            </a:extLst>
          </p:cNvPr>
          <p:cNvSpPr/>
          <p:nvPr/>
        </p:nvSpPr>
        <p:spPr>
          <a:xfrm>
            <a:off x="6725565" y="1336011"/>
            <a:ext cx="2931063" cy="154792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Galatia</a:t>
            </a:r>
          </a:p>
        </p:txBody>
      </p:sp>
      <p:sp>
        <p:nvSpPr>
          <p:cNvPr id="6" name="Oval 5">
            <a:extLst>
              <a:ext uri="{FF2B5EF4-FFF2-40B4-BE49-F238E27FC236}">
                <a16:creationId xmlns:a16="http://schemas.microsoft.com/office/drawing/2014/main" id="{F3204839-7FB9-E8D9-94A3-E57071B39F39}"/>
              </a:ext>
            </a:extLst>
          </p:cNvPr>
          <p:cNvSpPr/>
          <p:nvPr/>
        </p:nvSpPr>
        <p:spPr>
          <a:xfrm rot="19666580">
            <a:off x="1517863" y="2528194"/>
            <a:ext cx="2471538" cy="132263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Achaia</a:t>
            </a:r>
          </a:p>
        </p:txBody>
      </p:sp>
      <p:sp>
        <p:nvSpPr>
          <p:cNvPr id="8" name="Oval 7">
            <a:extLst>
              <a:ext uri="{FF2B5EF4-FFF2-40B4-BE49-F238E27FC236}">
                <a16:creationId xmlns:a16="http://schemas.microsoft.com/office/drawing/2014/main" id="{03E5C850-6238-9915-F964-6A4499FC06F5}"/>
              </a:ext>
            </a:extLst>
          </p:cNvPr>
          <p:cNvSpPr/>
          <p:nvPr/>
        </p:nvSpPr>
        <p:spPr>
          <a:xfrm rot="19930370">
            <a:off x="899178" y="279925"/>
            <a:ext cx="3155255" cy="1385785"/>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Macedonia</a:t>
            </a:r>
          </a:p>
        </p:txBody>
      </p:sp>
      <p:sp>
        <p:nvSpPr>
          <p:cNvPr id="2" name="Rectangle 1">
            <a:extLst>
              <a:ext uri="{FF2B5EF4-FFF2-40B4-BE49-F238E27FC236}">
                <a16:creationId xmlns:a16="http://schemas.microsoft.com/office/drawing/2014/main" id="{9C11A8E0-5500-3632-E362-512CF81E9369}"/>
              </a:ext>
            </a:extLst>
          </p:cNvPr>
          <p:cNvSpPr/>
          <p:nvPr/>
        </p:nvSpPr>
        <p:spPr>
          <a:xfrm>
            <a:off x="1489166" y="5878291"/>
            <a:ext cx="8846731"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Paul’s Second Missionary Journey</a:t>
            </a:r>
          </a:p>
        </p:txBody>
      </p:sp>
      <p:sp>
        <p:nvSpPr>
          <p:cNvPr id="9" name="Oval 8">
            <a:extLst>
              <a:ext uri="{FF2B5EF4-FFF2-40B4-BE49-F238E27FC236}">
                <a16:creationId xmlns:a16="http://schemas.microsoft.com/office/drawing/2014/main" id="{AD9FE697-6820-D39A-1D77-04E2F7BD9DD6}"/>
              </a:ext>
            </a:extLst>
          </p:cNvPr>
          <p:cNvSpPr/>
          <p:nvPr/>
        </p:nvSpPr>
        <p:spPr>
          <a:xfrm rot="19666580">
            <a:off x="4432022" y="2115822"/>
            <a:ext cx="2038168" cy="1182239"/>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rPr>
              <a:t>Asia</a:t>
            </a:r>
          </a:p>
        </p:txBody>
      </p:sp>
    </p:spTree>
    <p:extLst>
      <p:ext uri="{BB962C8B-B14F-4D97-AF65-F5344CB8AC3E}">
        <p14:creationId xmlns:p14="http://schemas.microsoft.com/office/powerpoint/2010/main" val="285205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F95E62-1CBA-7DBA-93D9-12C7C334AFB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A226FE2-33C1-EFFC-2F35-E33E09CB92C4}"/>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6C29F8DB-1B6A-551D-E840-4F141CE09DBD}"/>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DD485E75-6930-224F-6410-D3F06BE99235}"/>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D451F00D-BC68-A94A-C017-844EE7BBC5D6}"/>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D451F00D-BC68-A94A-C017-844EE7BBC5D6}"/>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944CFBCA-931A-11B6-F661-489A28614592}"/>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944CFBCA-931A-11B6-F661-489A28614592}"/>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1BC9EE5-FA44-DC6A-755F-614EC6BFED1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1BC9EE5-FA44-DC6A-755F-614EC6BFED1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D08E9C9E-580A-BE93-1C18-96E612617EFC}"/>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D08E9C9E-580A-BE93-1C18-96E612617EFC}"/>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007927A0-B5C1-6A97-0C37-E7BC1A3EFD6B}"/>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007927A0-B5C1-6A97-0C37-E7BC1A3EFD6B}"/>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06EF946A-3782-09DE-52BD-A60625B4170F}"/>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06EF946A-3782-09DE-52BD-A60625B4170F}"/>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ACF75D2A-C637-B4BD-EA05-7AD3C56ED825}"/>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ACF75D2A-C637-B4BD-EA05-7AD3C56ED825}"/>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A2564177-A39F-3F02-08D9-A5FEF0D76F91}"/>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A2564177-A39F-3F02-08D9-A5FEF0D76F91}"/>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020167E2-6DC5-8AE3-B702-D3757CB76085}"/>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E4A5E6A2-886F-3DB7-1E91-018073F301C5}"/>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196CF74D-6652-CC3C-DA2A-7A7AA6D86FCD}"/>
              </a:ext>
            </a:extLst>
          </p:cNvPr>
          <p:cNvSpPr txBox="1"/>
          <p:nvPr/>
        </p:nvSpPr>
        <p:spPr>
          <a:xfrm>
            <a:off x="3103490" y="1099376"/>
            <a:ext cx="2665608" cy="5878532"/>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r>
              <a:rPr lang="en-US" sz="2400" b="1" dirty="0">
                <a:solidFill>
                  <a:schemeClr val="bg1"/>
                </a:solidFill>
                <a:latin typeface="Arial" panose="020B0604020202020204" pitchFamily="34" charset="0"/>
                <a:cs typeface="Arial" panose="020B0604020202020204" pitchFamily="34" charset="0"/>
              </a:rPr>
              <a:t>2</a:t>
            </a: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7077CAE1-F738-7AC4-602F-B62FFDBDE013}"/>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Peter</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John</a:t>
            </a:r>
          </a:p>
          <a:p>
            <a:r>
              <a:rPr lang="en-US" sz="2400" b="1" dirty="0">
                <a:solidFill>
                  <a:schemeClr val="bg1"/>
                </a:solidFill>
                <a:latin typeface="Arial" panose="020B0604020202020204" pitchFamily="34" charset="0"/>
                <a:cs typeface="Arial" panose="020B0604020202020204" pitchFamily="34" charset="0"/>
              </a:rPr>
              <a:t>2 John</a:t>
            </a:r>
          </a:p>
          <a:p>
            <a:r>
              <a:rPr lang="en-US" sz="2400" b="1" kern="1200" dirty="0">
                <a:solidFill>
                  <a:schemeClr val="bg1"/>
                </a:solidFill>
                <a:latin typeface="Arial" panose="020B0604020202020204" pitchFamily="34" charset="0"/>
                <a:cs typeface="Arial" panose="020B0604020202020204" pitchFamily="34" charset="0"/>
              </a:rPr>
              <a:t>3 John</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Revelation</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416591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A0468B-47C6-C8A8-F1D1-A26918DACA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C2C7E4-3A48-5A9F-CB7D-32A213B5BE20}"/>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76F56AAA-A77D-9FC8-F6B6-2E570E452527}"/>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69CA4EB7-D0B4-1AD9-EA2C-03AB057F9838}"/>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68B1751A-88F4-47F2-C5DE-16B425836A04}"/>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68B1751A-88F4-47F2-C5DE-16B425836A04}"/>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EBB9B456-4766-D55A-E150-86639394E7F2}"/>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EBB9B456-4766-D55A-E150-86639394E7F2}"/>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7DB7BCDB-A14A-2433-2AA7-11D355EF41B9}"/>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7DB7BCDB-A14A-2433-2AA7-11D355EF41B9}"/>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006C885-2B6F-C029-8CD1-7D63DA3C2A0E}"/>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006C885-2B6F-C029-8CD1-7D63DA3C2A0E}"/>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91BFA8E8-FAA7-28BF-EE6B-0A21D1E95C50}"/>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91BFA8E8-FAA7-28BF-EE6B-0A21D1E95C50}"/>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E46B5E0A-2C25-9230-6847-D4E089DC18D1}"/>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E46B5E0A-2C25-9230-6847-D4E089DC18D1}"/>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677665A-71A7-C297-837D-5A12D5287EE0}"/>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677665A-71A7-C297-837D-5A12D5287EE0}"/>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C94248D4-6729-6C78-AE9A-CB8AF094E417}"/>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C94248D4-6729-6C78-AE9A-CB8AF094E417}"/>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97EAA790-92F9-D232-77FF-084BA6BF6BF0}"/>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8A7BCBD5-AA06-D3C7-7926-E93FD90563D5}"/>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45EB41B9-3B26-4B61-878F-E0B149EE74AA}"/>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B145EA77-B3AB-57D9-EF46-E0ACB59BFC2A}"/>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a:t>
            </a:r>
          </a:p>
          <a:p>
            <a:r>
              <a:rPr lang="en-US" sz="2400" b="1" kern="1200" dirty="0">
                <a:solidFill>
                  <a:schemeClr val="bg1"/>
                </a:solidFill>
                <a:latin typeface="Arial" panose="020B0604020202020204" pitchFamily="34" charset="0"/>
                <a:cs typeface="Arial" panose="020B0604020202020204" pitchFamily="34" charset="0"/>
              </a:rPr>
              <a:t>3 </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18107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2EFC56-9DD7-BE49-DF4D-6363498E4D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23B458-2D1D-5E5A-1D61-1757D86EE251}"/>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183F9CD5-9C4B-F370-0FCE-8EF40B467BF1}"/>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2B63D103-21D9-822B-B6B4-BE99E31B14ED}"/>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71BFBCF8-D685-0E15-3792-D1D5CD8A00DA}"/>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71BFBCF8-D685-0E15-3792-D1D5CD8A00DA}"/>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D4212CCE-01D4-AEF9-F22A-AE4D243E8B5F}"/>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D4212CCE-01D4-AEF9-F22A-AE4D243E8B5F}"/>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0F164B9F-EFA0-F696-DE7C-87AD4F51C3D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0F164B9F-EFA0-F696-DE7C-87AD4F51C3D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4142C47E-E210-0C93-5CDF-C1CCDCE8BBF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4142C47E-E210-0C93-5CDF-C1CCDCE8BBF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54509F9B-8142-13A7-C4CA-7BB215A03B14}"/>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54509F9B-8142-13A7-C4CA-7BB215A03B14}"/>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F0F46CB2-F733-B0AC-DF44-79F9433860DF}"/>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F0F46CB2-F733-B0AC-DF44-79F9433860DF}"/>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B2A52BFF-A6FD-3C5B-4295-CD3DD085AC99}"/>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B2A52BFF-A6FD-3C5B-4295-CD3DD085AC99}"/>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5595E6BB-425B-8881-C673-C7F4C27D8E09}"/>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5595E6BB-425B-8881-C673-C7F4C27D8E09}"/>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E95C5895-F964-52BD-D29B-AE2A4405C9E5}"/>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endParaRPr lang="en-US" sz="2400" b="1" kern="12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E93A0468-0C60-90F2-3DF9-8995DB0ED57F}"/>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006357EC-674D-9190-6070-BFE9A9B64C2B}"/>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endParaRPr lang="en-US"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a:t>
            </a:r>
          </a:p>
          <a:p>
            <a:r>
              <a:rPr lang="en-US" sz="2400" b="1" dirty="0">
                <a:solidFill>
                  <a:schemeClr val="bg1"/>
                </a:solidFill>
                <a:latin typeface="Arial" panose="020B0604020202020204" pitchFamily="34" charset="0"/>
                <a:cs typeface="Arial" panose="020B0604020202020204" pitchFamily="34" charset="0"/>
              </a:rPr>
              <a:t>P</a:t>
            </a:r>
          </a:p>
          <a:p>
            <a:r>
              <a:rPr lang="en-US" sz="2400" b="1" dirty="0">
                <a:solidFill>
                  <a:schemeClr val="bg1"/>
                </a:solidFill>
                <a:latin typeface="Arial" panose="020B0604020202020204" pitchFamily="34" charset="0"/>
                <a:cs typeface="Arial" panose="020B0604020202020204" pitchFamily="34" charset="0"/>
              </a:rPr>
              <a:t>C</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81E4EA7C-7BE6-2538-1C69-93FAC08FCE44}"/>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a:t>
            </a:r>
          </a:p>
          <a:p>
            <a:r>
              <a:rPr lang="en-US" sz="2400" b="1" dirty="0">
                <a:solidFill>
                  <a:schemeClr val="bg1"/>
                </a:solidFill>
                <a:latin typeface="Arial" panose="020B0604020202020204" pitchFamily="34" charset="0"/>
                <a:cs typeface="Arial" panose="020B0604020202020204" pitchFamily="34" charset="0"/>
              </a:rPr>
              <a:t>2 </a:t>
            </a:r>
          </a:p>
          <a:p>
            <a:r>
              <a:rPr lang="en-US" sz="2400" b="1" kern="1200" dirty="0">
                <a:solidFill>
                  <a:schemeClr val="bg1"/>
                </a:solidFill>
                <a:latin typeface="Arial" panose="020B0604020202020204" pitchFamily="34" charset="0"/>
                <a:cs typeface="Arial" panose="020B0604020202020204" pitchFamily="34" charset="0"/>
              </a:rPr>
              <a:t>3 </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64642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FD4E58-8758-1E19-30EE-11A6120ED5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2EE1EF-3318-BD6D-BD8A-FF2E9B2B2CE6}"/>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FCCC7887-F79C-B434-BAEF-3657C9EFEDF5}"/>
              </a:ext>
            </a:extLst>
          </p:cNvPr>
          <p:cNvSpPr txBox="1"/>
          <p:nvPr/>
        </p:nvSpPr>
        <p:spPr>
          <a:xfrm>
            <a:off x="117567" y="-37458"/>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995B6BCF-F31A-61AC-43E2-C6C85CF1456B}"/>
              </a:ext>
            </a:extLst>
          </p:cNvPr>
          <p:cNvSpPr txBox="1"/>
          <p:nvPr/>
        </p:nvSpPr>
        <p:spPr>
          <a:xfrm>
            <a:off x="346844" y="217139"/>
            <a:ext cx="11445764" cy="830997"/>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Learning the Names of N.T. Books</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F7732D42-E501-E126-A6E6-F7CF90D74E43}"/>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F7732D42-E501-E126-A6E6-F7CF90D74E43}"/>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12050FA4-E755-D552-D053-84F3758796A0}"/>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12050FA4-E755-D552-D053-84F3758796A0}"/>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CFEA368-1DC2-2A72-079B-18AC5B7A3BC4}"/>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CFEA368-1DC2-2A72-079B-18AC5B7A3BC4}"/>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7789BD30-E579-F734-72C3-85336CAA3BBC}"/>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7789BD30-E579-F734-72C3-85336CAA3BBC}"/>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07815717-6479-8B31-134E-EFC14F00B125}"/>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07815717-6479-8B31-134E-EFC14F00B125}"/>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FA3E47CB-4461-2501-44B5-3C45F5B7075C}"/>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FA3E47CB-4461-2501-44B5-3C45F5B7075C}"/>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ABC20C3B-426A-DF61-052B-6B4B06B53298}"/>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ABC20C3B-426A-DF61-052B-6B4B06B53298}"/>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824E8165-B97B-D8FD-A143-9DB53D5E2BBA}"/>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824E8165-B97B-D8FD-A143-9DB53D5E2BBA}"/>
                  </a:ext>
                </a:extLst>
              </p:cNvPr>
              <p:cNvPicPr/>
              <p:nvPr/>
            </p:nvPicPr>
            <p:blipFill>
              <a:blip r:embed="rId4"/>
              <a:stretch>
                <a:fillRect/>
              </a:stretch>
            </p:blipFill>
            <p:spPr>
              <a:xfrm>
                <a:off x="14140314" y="3376194"/>
                <a:ext cx="18000" cy="18000"/>
              </a:xfrm>
              <a:prstGeom prst="rect">
                <a:avLst/>
              </a:prstGeom>
            </p:spPr>
          </p:pic>
        </mc:Fallback>
      </mc:AlternateContent>
      <p:sp>
        <p:nvSpPr>
          <p:cNvPr id="2" name="TextBox 1">
            <a:extLst>
              <a:ext uri="{FF2B5EF4-FFF2-40B4-BE49-F238E27FC236}">
                <a16:creationId xmlns:a16="http://schemas.microsoft.com/office/drawing/2014/main" id="{B637D447-F157-ED52-F4E4-C7847D3567A1}"/>
              </a:ext>
            </a:extLst>
          </p:cNvPr>
          <p:cNvSpPr txBox="1"/>
          <p:nvPr/>
        </p:nvSpPr>
        <p:spPr>
          <a:xfrm>
            <a:off x="654581" y="1092649"/>
            <a:ext cx="1947129" cy="2215991"/>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GOSPELS</a:t>
            </a:r>
          </a:p>
          <a:p>
            <a:pPr algn="ctr"/>
            <a:endParaRPr lang="en-US" sz="12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Matthew</a:t>
            </a:r>
          </a:p>
          <a:p>
            <a:r>
              <a:rPr lang="en-US" sz="2400" b="1" kern="1200" dirty="0">
                <a:solidFill>
                  <a:schemeClr val="bg1"/>
                </a:solidFill>
                <a:latin typeface="Arial" panose="020B0604020202020204" pitchFamily="34" charset="0"/>
                <a:cs typeface="Arial" panose="020B0604020202020204" pitchFamily="34" charset="0"/>
              </a:rPr>
              <a:t>Mark</a:t>
            </a:r>
          </a:p>
          <a:p>
            <a:r>
              <a:rPr lang="en-US" sz="2400" b="1" dirty="0">
                <a:solidFill>
                  <a:schemeClr val="bg1"/>
                </a:solidFill>
                <a:latin typeface="Arial" panose="020B0604020202020204" pitchFamily="34" charset="0"/>
                <a:cs typeface="Arial" panose="020B0604020202020204" pitchFamily="34" charset="0"/>
              </a:rPr>
              <a:t>Luke</a:t>
            </a:r>
          </a:p>
          <a:p>
            <a:r>
              <a:rPr lang="en-US" sz="2400" b="1" kern="1200" dirty="0">
                <a:solidFill>
                  <a:schemeClr val="bg1"/>
                </a:solidFill>
                <a:latin typeface="Arial" panose="020B0604020202020204" pitchFamily="34" charset="0"/>
                <a:cs typeface="Arial" panose="020B0604020202020204" pitchFamily="34" charset="0"/>
              </a:rPr>
              <a:t>John</a:t>
            </a:r>
            <a:endParaRPr lang="en-US" sz="1800" kern="12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4AADC26C-CEE7-4725-8CBB-A29697D80687}"/>
              </a:ext>
            </a:extLst>
          </p:cNvPr>
          <p:cNvSpPr txBox="1"/>
          <p:nvPr/>
        </p:nvSpPr>
        <p:spPr>
          <a:xfrm>
            <a:off x="493990" y="4217275"/>
            <a:ext cx="1947128" cy="107721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HISTORY</a:t>
            </a:r>
          </a:p>
          <a:p>
            <a:pPr algn="ctr"/>
            <a:endParaRPr lang="en-US" sz="12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Acts</a:t>
            </a:r>
          </a:p>
        </p:txBody>
      </p:sp>
      <p:sp>
        <p:nvSpPr>
          <p:cNvPr id="5" name="TextBox 4">
            <a:extLst>
              <a:ext uri="{FF2B5EF4-FFF2-40B4-BE49-F238E27FC236}">
                <a16:creationId xmlns:a16="http://schemas.microsoft.com/office/drawing/2014/main" id="{2D9024C5-7D72-D6C0-A96B-AB50B2FA1078}"/>
              </a:ext>
            </a:extLst>
          </p:cNvPr>
          <p:cNvSpPr txBox="1"/>
          <p:nvPr/>
        </p:nvSpPr>
        <p:spPr>
          <a:xfrm>
            <a:off x="3103490" y="1099376"/>
            <a:ext cx="2665608" cy="6063198"/>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(Paul’s)</a:t>
            </a:r>
          </a:p>
          <a:p>
            <a:pPr algn="ctr"/>
            <a:r>
              <a:rPr lang="en-US" sz="1200" b="1" dirty="0">
                <a:solidFill>
                  <a:schemeClr val="bg1"/>
                </a:solidFill>
                <a:latin typeface="Arial" panose="020B0604020202020204" pitchFamily="34" charset="0"/>
                <a:cs typeface="Arial" panose="020B0604020202020204" pitchFamily="34" charset="0"/>
              </a:rPr>
              <a:t> </a:t>
            </a:r>
          </a:p>
          <a:p>
            <a:r>
              <a:rPr lang="en-US" sz="2400" b="1" kern="1200" dirty="0">
                <a:solidFill>
                  <a:schemeClr val="bg1"/>
                </a:solidFill>
                <a:latin typeface="Arial" panose="020B0604020202020204" pitchFamily="34" charset="0"/>
                <a:cs typeface="Arial" panose="020B0604020202020204" pitchFamily="34" charset="0"/>
              </a:rPr>
              <a:t>Romans	</a:t>
            </a:r>
          </a:p>
          <a:p>
            <a:r>
              <a:rPr lang="en-US" sz="2400" b="1" dirty="0">
                <a:solidFill>
                  <a:schemeClr val="bg1"/>
                </a:solidFill>
                <a:latin typeface="Arial" panose="020B0604020202020204" pitchFamily="34" charset="0"/>
                <a:cs typeface="Arial" panose="020B0604020202020204" pitchFamily="34" charset="0"/>
              </a:rPr>
              <a:t>1 Corinthians</a:t>
            </a:r>
          </a:p>
          <a:p>
            <a:r>
              <a:rPr lang="en-US" sz="2400" b="1" dirty="0">
                <a:solidFill>
                  <a:schemeClr val="bg1"/>
                </a:solidFill>
                <a:latin typeface="Arial" panose="020B0604020202020204" pitchFamily="34" charset="0"/>
                <a:cs typeface="Arial" panose="020B0604020202020204" pitchFamily="34" charset="0"/>
              </a:rPr>
              <a:t>2 Corinthians</a:t>
            </a:r>
          </a:p>
          <a:p>
            <a:r>
              <a:rPr lang="en-US" sz="2400" b="1" dirty="0">
                <a:solidFill>
                  <a:schemeClr val="bg1"/>
                </a:solidFill>
                <a:latin typeface="Arial" panose="020B0604020202020204" pitchFamily="34" charset="0"/>
                <a:cs typeface="Arial" panose="020B0604020202020204" pitchFamily="34" charset="0"/>
              </a:rPr>
              <a:t>Galatians</a:t>
            </a:r>
          </a:p>
          <a:p>
            <a:r>
              <a:rPr lang="en-US" sz="2400" b="1" dirty="0">
                <a:solidFill>
                  <a:schemeClr val="bg1"/>
                </a:solidFill>
                <a:latin typeface="Arial" panose="020B0604020202020204" pitchFamily="34" charset="0"/>
                <a:cs typeface="Arial" panose="020B0604020202020204" pitchFamily="34" charset="0"/>
              </a:rPr>
              <a:t>Ephesus</a:t>
            </a:r>
          </a:p>
          <a:p>
            <a:r>
              <a:rPr lang="en-US" sz="2400" b="1" dirty="0">
                <a:solidFill>
                  <a:schemeClr val="bg1"/>
                </a:solidFill>
                <a:latin typeface="Arial" panose="020B0604020202020204" pitchFamily="34" charset="0"/>
                <a:cs typeface="Arial" panose="020B0604020202020204" pitchFamily="34" charset="0"/>
              </a:rPr>
              <a:t>Philippians</a:t>
            </a:r>
          </a:p>
          <a:p>
            <a:r>
              <a:rPr lang="en-US" sz="2400" b="1" dirty="0">
                <a:solidFill>
                  <a:schemeClr val="bg1"/>
                </a:solidFill>
                <a:latin typeface="Arial" panose="020B0604020202020204" pitchFamily="34" charset="0"/>
                <a:cs typeface="Arial" panose="020B0604020202020204" pitchFamily="34" charset="0"/>
              </a:rPr>
              <a:t>Colossians</a:t>
            </a:r>
          </a:p>
          <a:p>
            <a:r>
              <a:rPr lang="en-US" sz="2400" b="1" dirty="0">
                <a:solidFill>
                  <a:schemeClr val="bg1"/>
                </a:solidFill>
                <a:latin typeface="Arial" panose="020B0604020202020204" pitchFamily="34" charset="0"/>
                <a:cs typeface="Arial" panose="020B0604020202020204" pitchFamily="34" charset="0"/>
              </a:rPr>
              <a:t>1 Thessalonians</a:t>
            </a:r>
          </a:p>
          <a:p>
            <a:r>
              <a:rPr lang="en-US" sz="2400" b="1" dirty="0">
                <a:solidFill>
                  <a:schemeClr val="bg1"/>
                </a:solidFill>
                <a:latin typeface="Arial" panose="020B0604020202020204" pitchFamily="34" charset="0"/>
                <a:cs typeface="Arial" panose="020B0604020202020204" pitchFamily="34" charset="0"/>
              </a:rPr>
              <a:t>2 Thessalonians</a:t>
            </a:r>
          </a:p>
          <a:p>
            <a:r>
              <a:rPr lang="en-US" sz="2400" b="1" dirty="0">
                <a:solidFill>
                  <a:schemeClr val="bg1"/>
                </a:solidFill>
                <a:latin typeface="Arial" panose="020B0604020202020204" pitchFamily="34" charset="0"/>
                <a:cs typeface="Arial" panose="020B0604020202020204" pitchFamily="34" charset="0"/>
              </a:rPr>
              <a:t>1 Timothy</a:t>
            </a:r>
          </a:p>
          <a:p>
            <a:r>
              <a:rPr lang="en-US" sz="2400" b="1" dirty="0">
                <a:solidFill>
                  <a:schemeClr val="bg1"/>
                </a:solidFill>
                <a:latin typeface="Arial" panose="020B0604020202020204" pitchFamily="34" charset="0"/>
                <a:cs typeface="Arial" panose="020B0604020202020204" pitchFamily="34" charset="0"/>
              </a:rPr>
              <a:t>2 Timothy</a:t>
            </a:r>
          </a:p>
          <a:p>
            <a:r>
              <a:rPr lang="en-US" sz="2400" b="1" kern="1200" dirty="0">
                <a:solidFill>
                  <a:schemeClr val="bg1"/>
                </a:solidFill>
                <a:latin typeface="Arial" panose="020B0604020202020204" pitchFamily="34" charset="0"/>
                <a:ea typeface="+mn-ea"/>
                <a:cs typeface="Arial" panose="020B0604020202020204" pitchFamily="34" charset="0"/>
              </a:rPr>
              <a:t>Titus</a:t>
            </a:r>
          </a:p>
          <a:p>
            <a:r>
              <a:rPr lang="en-US" sz="2400" b="1" dirty="0">
                <a:solidFill>
                  <a:schemeClr val="bg1"/>
                </a:solidFill>
                <a:latin typeface="Arial" panose="020B0604020202020204" pitchFamily="34" charset="0"/>
                <a:cs typeface="Arial" panose="020B0604020202020204" pitchFamily="34" charset="0"/>
              </a:rPr>
              <a:t>Philemon</a:t>
            </a:r>
            <a:endParaRPr lang="en-US" sz="1800" kern="1200" dirty="0">
              <a:solidFill>
                <a:schemeClr val="tx1"/>
              </a:solidFill>
              <a:latin typeface="+mn-lt"/>
              <a:ea typeface="+mn-ea"/>
              <a:cs typeface="+mn-cs"/>
            </a:endParaRPr>
          </a:p>
        </p:txBody>
      </p:sp>
      <p:sp>
        <p:nvSpPr>
          <p:cNvPr id="9" name="TextBox 8">
            <a:extLst>
              <a:ext uri="{FF2B5EF4-FFF2-40B4-BE49-F238E27FC236}">
                <a16:creationId xmlns:a16="http://schemas.microsoft.com/office/drawing/2014/main" id="{1739341F-D75B-1030-CF3E-7744E4303A9F}"/>
              </a:ext>
            </a:extLst>
          </p:cNvPr>
          <p:cNvSpPr txBox="1"/>
          <p:nvPr/>
        </p:nvSpPr>
        <p:spPr>
          <a:xfrm>
            <a:off x="6150869" y="1102651"/>
            <a:ext cx="1947129" cy="4801314"/>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EPISTLES</a:t>
            </a:r>
          </a:p>
          <a:p>
            <a:pPr algn="ctr"/>
            <a:r>
              <a:rPr lang="en-US" sz="2400" b="1" dirty="0">
                <a:solidFill>
                  <a:schemeClr val="bg1"/>
                </a:solidFill>
                <a:latin typeface="Arial" panose="020B0604020202020204" pitchFamily="34" charset="0"/>
                <a:cs typeface="Arial" panose="020B0604020202020204" pitchFamily="34" charset="0"/>
              </a:rPr>
              <a:t>(General)</a:t>
            </a:r>
          </a:p>
          <a:p>
            <a:pPr algn="ctr"/>
            <a:r>
              <a:rPr lang="en-US" sz="1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Hebrews (</a:t>
            </a:r>
            <a:r>
              <a:rPr lang="en-US" sz="2400" b="1" dirty="0">
                <a:solidFill>
                  <a:schemeClr val="bg1"/>
                </a:solidFill>
                <a:latin typeface="Arial" panose="020B0604020202020204" pitchFamily="34" charset="0"/>
                <a:cs typeface="Arial" panose="020B0604020202020204" pitchFamily="34" charset="0"/>
              </a:rPr>
              <a:t>?)</a:t>
            </a:r>
          </a:p>
          <a:p>
            <a:r>
              <a:rPr lang="en-US" sz="2400" b="1" kern="1200" dirty="0">
                <a:solidFill>
                  <a:schemeClr val="bg1"/>
                </a:solidFill>
                <a:latin typeface="Arial" panose="020B0604020202020204" pitchFamily="34" charset="0"/>
                <a:cs typeface="Arial" panose="020B0604020202020204" pitchFamily="34" charset="0"/>
              </a:rPr>
              <a:t>James</a:t>
            </a:r>
          </a:p>
          <a:p>
            <a:r>
              <a:rPr lang="en-US" sz="2400" b="1" dirty="0">
                <a:solidFill>
                  <a:schemeClr val="bg1"/>
                </a:solidFill>
                <a:latin typeface="Arial" panose="020B0604020202020204" pitchFamily="34" charset="0"/>
                <a:cs typeface="Arial" panose="020B0604020202020204" pitchFamily="34" charset="0"/>
              </a:rPr>
              <a:t>1 Peter</a:t>
            </a:r>
          </a:p>
          <a:p>
            <a:r>
              <a:rPr lang="en-US" sz="2400" b="1" kern="1200" dirty="0">
                <a:solidFill>
                  <a:schemeClr val="bg1"/>
                </a:solidFill>
                <a:latin typeface="Arial" panose="020B0604020202020204" pitchFamily="34" charset="0"/>
                <a:cs typeface="Arial" panose="020B0604020202020204" pitchFamily="34" charset="0"/>
              </a:rPr>
              <a:t>2 Peter</a:t>
            </a:r>
          </a:p>
          <a:p>
            <a:r>
              <a:rPr lang="en-US" sz="2400" b="1" dirty="0">
                <a:solidFill>
                  <a:schemeClr val="bg1"/>
                </a:solidFill>
                <a:latin typeface="Arial" panose="020B0604020202020204" pitchFamily="34" charset="0"/>
                <a:cs typeface="Arial" panose="020B0604020202020204" pitchFamily="34" charset="0"/>
              </a:rPr>
              <a:t>1 John</a:t>
            </a:r>
          </a:p>
          <a:p>
            <a:r>
              <a:rPr lang="en-US" sz="2400" b="1" dirty="0">
                <a:solidFill>
                  <a:schemeClr val="bg1"/>
                </a:solidFill>
                <a:latin typeface="Arial" panose="020B0604020202020204" pitchFamily="34" charset="0"/>
                <a:cs typeface="Arial" panose="020B0604020202020204" pitchFamily="34" charset="0"/>
              </a:rPr>
              <a:t>2 John</a:t>
            </a:r>
          </a:p>
          <a:p>
            <a:r>
              <a:rPr lang="en-US" sz="2400" b="1" kern="1200" dirty="0">
                <a:solidFill>
                  <a:schemeClr val="bg1"/>
                </a:solidFill>
                <a:latin typeface="Arial" panose="020B0604020202020204" pitchFamily="34" charset="0"/>
                <a:cs typeface="Arial" panose="020B0604020202020204" pitchFamily="34" charset="0"/>
              </a:rPr>
              <a:t>3 John</a:t>
            </a:r>
          </a:p>
          <a:p>
            <a:r>
              <a:rPr lang="en-US" sz="2400" b="1" dirty="0">
                <a:solidFill>
                  <a:schemeClr val="bg1"/>
                </a:solidFill>
                <a:latin typeface="Arial" panose="020B0604020202020204" pitchFamily="34" charset="0"/>
                <a:cs typeface="Arial" panose="020B0604020202020204" pitchFamily="34" charset="0"/>
              </a:rPr>
              <a:t>Jude</a:t>
            </a:r>
          </a:p>
          <a:p>
            <a:endParaRPr lang="en-US" sz="2400" b="1" dirty="0">
              <a:solidFill>
                <a:schemeClr val="bg1"/>
              </a:solidFill>
              <a:latin typeface="Arial" panose="020B0604020202020204" pitchFamily="34" charset="0"/>
              <a:cs typeface="Arial" panose="020B0604020202020204" pitchFamily="34" charset="0"/>
            </a:endParaRPr>
          </a:p>
          <a:p>
            <a:r>
              <a:rPr lang="en-US" sz="2400" b="1" kern="1200" dirty="0">
                <a:solidFill>
                  <a:schemeClr val="bg1"/>
                </a:solidFill>
                <a:latin typeface="Arial" panose="020B0604020202020204" pitchFamily="34" charset="0"/>
                <a:cs typeface="Arial" panose="020B0604020202020204" pitchFamily="34" charset="0"/>
              </a:rPr>
              <a:t>Revelation</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100899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BA6A66-CFB2-C1D9-C59A-86EBDFCA19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BA7A9E-2B56-23DA-B0CC-79B306451679}"/>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3C1381F5-09BE-F8F4-2739-84E82F9C7D42}"/>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CD89AA8F-A343-21D9-258C-E63CFAFB9F1C}"/>
              </a:ext>
            </a:extLst>
          </p:cNvPr>
          <p:cNvSpPr txBox="1"/>
          <p:nvPr/>
        </p:nvSpPr>
        <p:spPr>
          <a:xfrm>
            <a:off x="548639" y="390565"/>
            <a:ext cx="11011990" cy="2354491"/>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endPar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A6A514A-7903-C01A-4E8B-BFA1FBC91D36}"/>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9A6A514A-7903-C01A-4E8B-BFA1FBC91D36}"/>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342E2357-0825-AF0C-183C-D04315AC7D43}"/>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342E2357-0825-AF0C-183C-D04315AC7D43}"/>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9FF6B8A5-C40B-22EF-445A-7CC344BB3E38}"/>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9FF6B8A5-C40B-22EF-445A-7CC344BB3E38}"/>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6799B30F-7ADE-60B3-0DB9-3A96783375D9}"/>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6799B30F-7ADE-60B3-0DB9-3A96783375D9}"/>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E593E9A-6853-F61E-848C-9EA9D52B38A3}"/>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E593E9A-6853-F61E-848C-9EA9D52B38A3}"/>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B202A257-6676-A01A-7818-79A56D4CABE5}"/>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B202A257-6676-A01A-7818-79A56D4CABE5}"/>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31362FE8-A7FF-49D1-FBFE-678F7D9D0943}"/>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31362FE8-A7FF-49D1-FBFE-678F7D9D0943}"/>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DD5A3BB3-567B-1478-90B0-6CE3FAEB9D92}"/>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DD5A3BB3-567B-1478-90B0-6CE3FAEB9D92}"/>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406858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1711187-B3FE-8907-96D1-418FA88BAD8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171116A-5EF4-1389-8318-47873666C185}"/>
              </a:ext>
            </a:extLst>
          </p:cNvPr>
          <p:cNvSpPr txBox="1"/>
          <p:nvPr/>
        </p:nvSpPr>
        <p:spPr>
          <a:xfrm>
            <a:off x="5179423" y="25146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
        <p:nvSpPr>
          <p:cNvPr id="14" name="TextBox 13">
            <a:extLst>
              <a:ext uri="{FF2B5EF4-FFF2-40B4-BE49-F238E27FC236}">
                <a16:creationId xmlns:a16="http://schemas.microsoft.com/office/drawing/2014/main" id="{831C5788-B470-ED8A-7225-62AE09F191BD}"/>
              </a:ext>
            </a:extLst>
          </p:cNvPr>
          <p:cNvSpPr txBox="1"/>
          <p:nvPr/>
        </p:nvSpPr>
        <p:spPr>
          <a:xfrm>
            <a:off x="117567" y="-1833"/>
            <a:ext cx="11978640" cy="7017306"/>
          </a:xfrm>
          <a:prstGeom prst="rect">
            <a:avLst/>
          </a:prstGeom>
          <a:noFill/>
          <a:ln w="304800">
            <a:solidFill>
              <a:schemeClr val="accent1">
                <a:lumMod val="60000"/>
                <a:lumOff val="40000"/>
              </a:schemeClr>
            </a:solidFill>
          </a:ln>
        </p:spPr>
        <p:txBody>
          <a:bodyPr wrap="square" rtlCol="0">
            <a:spAutoFit/>
          </a:bodyPr>
          <a:lstStyle/>
          <a:p>
            <a:r>
              <a:rPr lang="en-US" dirty="0">
                <a:ln>
                  <a:solidFill>
                    <a:srgbClr val="00B0F0"/>
                  </a:solidFill>
                </a:ln>
              </a:rPr>
              <a:t>ad</a:t>
            </a: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a:p>
            <a:endParaRPr lang="en-US" dirty="0">
              <a:ln>
                <a:solidFill>
                  <a:srgbClr val="00B0F0"/>
                </a:solidFill>
              </a:ln>
            </a:endParaRPr>
          </a:p>
        </p:txBody>
      </p:sp>
      <p:sp>
        <p:nvSpPr>
          <p:cNvPr id="7" name="TextBox 6">
            <a:extLst>
              <a:ext uri="{FF2B5EF4-FFF2-40B4-BE49-F238E27FC236}">
                <a16:creationId xmlns:a16="http://schemas.microsoft.com/office/drawing/2014/main" id="{B9D1B26F-6A14-C705-2414-54D3B9EC00ED}"/>
              </a:ext>
            </a:extLst>
          </p:cNvPr>
          <p:cNvSpPr txBox="1"/>
          <p:nvPr/>
        </p:nvSpPr>
        <p:spPr>
          <a:xfrm>
            <a:off x="548639" y="390565"/>
            <a:ext cx="11011990" cy="4078039"/>
          </a:xfrm>
          <a:prstGeom prst="rect">
            <a:avLst/>
          </a:prstGeom>
          <a:noFill/>
        </p:spPr>
        <p:txBody>
          <a:bodyPr wrap="square" rtlCol="0">
            <a:spAutoFit/>
          </a:bodyPr>
          <a:lstStyle/>
          <a:p>
            <a:pPr marL="0" marR="0" algn="ctr">
              <a:spcBef>
                <a:spcPts val="0"/>
              </a:spcBef>
              <a:spcAft>
                <a:spcPts val="600"/>
              </a:spcAft>
              <a:tabLst>
                <a:tab pos="4402138" algn="l"/>
              </a:tabLst>
            </a:pPr>
            <a:r>
              <a:rPr lang="en-US" sz="4800" b="1" kern="100" dirty="0">
                <a:solidFill>
                  <a:srgbClr val="FFFF00"/>
                </a:solidFill>
                <a:latin typeface="Calibri" panose="020F0502020204030204" pitchFamily="34" charset="0"/>
                <a:ea typeface="Calibri" panose="020F0502020204030204" pitchFamily="34" charset="0"/>
                <a:cs typeface="Calibri" panose="020F0502020204030204" pitchFamily="34" charset="0"/>
              </a:rPr>
              <a:t>Topics Already Discussed</a:t>
            </a:r>
            <a:endParaRPr lang="en-US" sz="48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latin typeface="Calibri" panose="020F0502020204030204" pitchFamily="34" charset="0"/>
                <a:ea typeface="Calibri" panose="020F0502020204030204" pitchFamily="34" charset="0"/>
                <a:cs typeface="Calibri" panose="020F0502020204030204" pitchFamily="34" charset="0"/>
              </a:rPr>
              <a:t>First century churches serve as models for developing churches in our day. Jesus’ will was for the church to NEVER change</a:t>
            </a:r>
          </a:p>
          <a:p>
            <a:pPr marL="339725" marR="0" indent="-339725" algn="just">
              <a:spcBef>
                <a:spcPts val="0"/>
              </a:spcBef>
              <a:spcAft>
                <a:spcPts val="1200"/>
              </a:spcAft>
              <a:buFont typeface="Arial" panose="020B0604020202020204" pitchFamily="34" charset="0"/>
              <a:buChar char="•"/>
              <a:tabLst>
                <a:tab pos="287338" algn="l"/>
                <a:tab pos="4402138" algn="l"/>
              </a:tabLst>
            </a:pPr>
            <a:r>
              <a:rPr lang="en-US" sz="2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study,  instead of looking at the books in the order they are found in the NT, looked at the books in the order of Paul’s missionary journey. In his first journey Paul went to the area of Galatia. We used Galatians to set the tone for the background of the first century churches and the common problems they all faced. </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22BD206A-E603-CAF1-F8C3-243AF4342F1F}"/>
                  </a:ext>
                </a:extLst>
              </p14:cNvPr>
              <p14:cNvContentPartPr/>
              <p14:nvPr/>
            </p14:nvContentPartPr>
            <p14:xfrm>
              <a:off x="4635594" y="-337206"/>
              <a:ext cx="360" cy="360"/>
            </p14:xfrm>
          </p:contentPart>
        </mc:Choice>
        <mc:Fallback xmlns="">
          <p:pic>
            <p:nvPicPr>
              <p:cNvPr id="37" name="Ink 36">
                <a:extLst>
                  <a:ext uri="{FF2B5EF4-FFF2-40B4-BE49-F238E27FC236}">
                    <a16:creationId xmlns:a16="http://schemas.microsoft.com/office/drawing/2014/main" id="{22BD206A-E603-CAF1-F8C3-243AF4342F1F}"/>
                  </a:ext>
                </a:extLst>
              </p:cNvPr>
              <p:cNvPicPr/>
              <p:nvPr/>
            </p:nvPicPr>
            <p:blipFill>
              <a:blip r:embed="rId4"/>
              <a:stretch>
                <a:fillRect/>
              </a:stretch>
            </p:blipFill>
            <p:spPr>
              <a:xfrm>
                <a:off x="4626594" y="-346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AE5676BF-F366-6F38-F69B-C97AF134ED1A}"/>
                  </a:ext>
                </a:extLst>
              </p14:cNvPr>
              <p14:cNvContentPartPr/>
              <p14:nvPr/>
            </p14:nvContentPartPr>
            <p14:xfrm>
              <a:off x="14349474" y="27474"/>
              <a:ext cx="124560" cy="39240"/>
            </p14:xfrm>
          </p:contentPart>
        </mc:Choice>
        <mc:Fallback xmlns="">
          <p:pic>
            <p:nvPicPr>
              <p:cNvPr id="38" name="Ink 37">
                <a:extLst>
                  <a:ext uri="{FF2B5EF4-FFF2-40B4-BE49-F238E27FC236}">
                    <a16:creationId xmlns:a16="http://schemas.microsoft.com/office/drawing/2014/main" id="{AE5676BF-F366-6F38-F69B-C97AF134ED1A}"/>
                  </a:ext>
                </a:extLst>
              </p:cNvPr>
              <p:cNvPicPr/>
              <p:nvPr/>
            </p:nvPicPr>
            <p:blipFill>
              <a:blip r:embed="rId6"/>
              <a:stretch>
                <a:fillRect/>
              </a:stretch>
            </p:blipFill>
            <p:spPr>
              <a:xfrm>
                <a:off x="14340448" y="18474"/>
                <a:ext cx="142251"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a:extLst>
                  <a:ext uri="{FF2B5EF4-FFF2-40B4-BE49-F238E27FC236}">
                    <a16:creationId xmlns:a16="http://schemas.microsoft.com/office/drawing/2014/main" id="{AFADC0C7-68FF-5716-596A-62CE532B43C3}"/>
                  </a:ext>
                </a:extLst>
              </p14:cNvPr>
              <p14:cNvContentPartPr/>
              <p14:nvPr/>
            </p14:nvContentPartPr>
            <p14:xfrm>
              <a:off x="14084514" y="-400926"/>
              <a:ext cx="360" cy="360"/>
            </p14:xfrm>
          </p:contentPart>
        </mc:Choice>
        <mc:Fallback xmlns="">
          <p:pic>
            <p:nvPicPr>
              <p:cNvPr id="39" name="Ink 38">
                <a:extLst>
                  <a:ext uri="{FF2B5EF4-FFF2-40B4-BE49-F238E27FC236}">
                    <a16:creationId xmlns:a16="http://schemas.microsoft.com/office/drawing/2014/main" id="{AFADC0C7-68FF-5716-596A-62CE532B43C3}"/>
                  </a:ext>
                </a:extLst>
              </p:cNvPr>
              <p:cNvPicPr/>
              <p:nvPr/>
            </p:nvPicPr>
            <p:blipFill>
              <a:blip r:embed="rId4"/>
              <a:stretch>
                <a:fillRect/>
              </a:stretch>
            </p:blipFill>
            <p:spPr>
              <a:xfrm>
                <a:off x="14075514" y="-409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a:extLst>
                  <a:ext uri="{FF2B5EF4-FFF2-40B4-BE49-F238E27FC236}">
                    <a16:creationId xmlns:a16="http://schemas.microsoft.com/office/drawing/2014/main" id="{283D3F63-8055-718D-63E3-BDE3BA373480}"/>
                  </a:ext>
                </a:extLst>
              </p14:cNvPr>
              <p14:cNvContentPartPr/>
              <p14:nvPr/>
            </p14:nvContentPartPr>
            <p14:xfrm>
              <a:off x="9833634" y="2470434"/>
              <a:ext cx="360" cy="360"/>
            </p14:xfrm>
          </p:contentPart>
        </mc:Choice>
        <mc:Fallback xmlns="">
          <p:pic>
            <p:nvPicPr>
              <p:cNvPr id="40" name="Ink 39">
                <a:extLst>
                  <a:ext uri="{FF2B5EF4-FFF2-40B4-BE49-F238E27FC236}">
                    <a16:creationId xmlns:a16="http://schemas.microsoft.com/office/drawing/2014/main" id="{283D3F63-8055-718D-63E3-BDE3BA373480}"/>
                  </a:ext>
                </a:extLst>
              </p:cNvPr>
              <p:cNvPicPr/>
              <p:nvPr/>
            </p:nvPicPr>
            <p:blipFill>
              <a:blip r:embed="rId4"/>
              <a:stretch>
                <a:fillRect/>
              </a:stretch>
            </p:blipFill>
            <p:spPr>
              <a:xfrm>
                <a:off x="9824634" y="2461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Ink 40">
                <a:extLst>
                  <a:ext uri="{FF2B5EF4-FFF2-40B4-BE49-F238E27FC236}">
                    <a16:creationId xmlns:a16="http://schemas.microsoft.com/office/drawing/2014/main" id="{CABC67EA-A55E-43D5-177D-BCB34B06DD49}"/>
                  </a:ext>
                </a:extLst>
              </p14:cNvPr>
              <p14:cNvContentPartPr/>
              <p14:nvPr/>
            </p14:nvContentPartPr>
            <p14:xfrm>
              <a:off x="9881514" y="2373954"/>
              <a:ext cx="360" cy="360"/>
            </p14:xfrm>
          </p:contentPart>
        </mc:Choice>
        <mc:Fallback xmlns="">
          <p:pic>
            <p:nvPicPr>
              <p:cNvPr id="41" name="Ink 40">
                <a:extLst>
                  <a:ext uri="{FF2B5EF4-FFF2-40B4-BE49-F238E27FC236}">
                    <a16:creationId xmlns:a16="http://schemas.microsoft.com/office/drawing/2014/main" id="{CABC67EA-A55E-43D5-177D-BCB34B06DD49}"/>
                  </a:ext>
                </a:extLst>
              </p:cNvPr>
              <p:cNvPicPr/>
              <p:nvPr/>
            </p:nvPicPr>
            <p:blipFill>
              <a:blip r:embed="rId4"/>
              <a:stretch>
                <a:fillRect/>
              </a:stretch>
            </p:blipFill>
            <p:spPr>
              <a:xfrm>
                <a:off x="9872514" y="23649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a:extLst>
                  <a:ext uri="{FF2B5EF4-FFF2-40B4-BE49-F238E27FC236}">
                    <a16:creationId xmlns:a16="http://schemas.microsoft.com/office/drawing/2014/main" id="{A74B7025-CE1B-0510-B28B-361420AD7FCE}"/>
                  </a:ext>
                </a:extLst>
              </p14:cNvPr>
              <p14:cNvContentPartPr/>
              <p14:nvPr/>
            </p14:nvContentPartPr>
            <p14:xfrm>
              <a:off x="10058634" y="2245434"/>
              <a:ext cx="360" cy="360"/>
            </p14:xfrm>
          </p:contentPart>
        </mc:Choice>
        <mc:Fallback xmlns="">
          <p:pic>
            <p:nvPicPr>
              <p:cNvPr id="42" name="Ink 41">
                <a:extLst>
                  <a:ext uri="{FF2B5EF4-FFF2-40B4-BE49-F238E27FC236}">
                    <a16:creationId xmlns:a16="http://schemas.microsoft.com/office/drawing/2014/main" id="{A74B7025-CE1B-0510-B28B-361420AD7FCE}"/>
                  </a:ext>
                </a:extLst>
              </p:cNvPr>
              <p:cNvPicPr/>
              <p:nvPr/>
            </p:nvPicPr>
            <p:blipFill>
              <a:blip r:embed="rId4"/>
              <a:stretch>
                <a:fillRect/>
              </a:stretch>
            </p:blipFill>
            <p:spPr>
              <a:xfrm>
                <a:off x="10049634" y="22364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2">
                <a:extLst>
                  <a:ext uri="{FF2B5EF4-FFF2-40B4-BE49-F238E27FC236}">
                    <a16:creationId xmlns:a16="http://schemas.microsoft.com/office/drawing/2014/main" id="{9F0E84E3-6AA1-667E-94F3-32F6869C10FB}"/>
                  </a:ext>
                </a:extLst>
              </p14:cNvPr>
              <p14:cNvContentPartPr/>
              <p14:nvPr/>
            </p14:nvContentPartPr>
            <p14:xfrm>
              <a:off x="9640674" y="1715874"/>
              <a:ext cx="360" cy="360"/>
            </p14:xfrm>
          </p:contentPart>
        </mc:Choice>
        <mc:Fallback xmlns="">
          <p:pic>
            <p:nvPicPr>
              <p:cNvPr id="43" name="Ink 42">
                <a:extLst>
                  <a:ext uri="{FF2B5EF4-FFF2-40B4-BE49-F238E27FC236}">
                    <a16:creationId xmlns:a16="http://schemas.microsoft.com/office/drawing/2014/main" id="{9F0E84E3-6AA1-667E-94F3-32F6869C10FB}"/>
                  </a:ext>
                </a:extLst>
              </p:cNvPr>
              <p:cNvPicPr/>
              <p:nvPr/>
            </p:nvPicPr>
            <p:blipFill>
              <a:blip r:embed="rId4"/>
              <a:stretch>
                <a:fillRect/>
              </a:stretch>
            </p:blipFill>
            <p:spPr>
              <a:xfrm>
                <a:off x="9631674" y="170687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1598DBB8-E0F8-C235-222B-62D4E89F2C54}"/>
                  </a:ext>
                </a:extLst>
              </p14:cNvPr>
              <p14:cNvContentPartPr/>
              <p14:nvPr/>
            </p14:nvContentPartPr>
            <p14:xfrm>
              <a:off x="14149314" y="3385194"/>
              <a:ext cx="360" cy="360"/>
            </p14:xfrm>
          </p:contentPart>
        </mc:Choice>
        <mc:Fallback xmlns="">
          <p:pic>
            <p:nvPicPr>
              <p:cNvPr id="49" name="Ink 48">
                <a:extLst>
                  <a:ext uri="{FF2B5EF4-FFF2-40B4-BE49-F238E27FC236}">
                    <a16:creationId xmlns:a16="http://schemas.microsoft.com/office/drawing/2014/main" id="{1598DBB8-E0F8-C235-222B-62D4E89F2C54}"/>
                  </a:ext>
                </a:extLst>
              </p:cNvPr>
              <p:cNvPicPr/>
              <p:nvPr/>
            </p:nvPicPr>
            <p:blipFill>
              <a:blip r:embed="rId4"/>
              <a:stretch>
                <a:fillRect/>
              </a:stretch>
            </p:blipFill>
            <p:spPr>
              <a:xfrm>
                <a:off x="14140314" y="3376194"/>
                <a:ext cx="18000" cy="18000"/>
              </a:xfrm>
              <a:prstGeom prst="rect">
                <a:avLst/>
              </a:prstGeom>
            </p:spPr>
          </p:pic>
        </mc:Fallback>
      </mc:AlternateContent>
    </p:spTree>
    <p:extLst>
      <p:ext uri="{BB962C8B-B14F-4D97-AF65-F5344CB8AC3E}">
        <p14:creationId xmlns:p14="http://schemas.microsoft.com/office/powerpoint/2010/main" val="1660328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3467</TotalTime>
  <Words>1985</Words>
  <Application>Microsoft Office PowerPoint</Application>
  <PresentationFormat>Widescreen</PresentationFormat>
  <Paragraphs>832</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Jenkins</dc:creator>
  <cp:lastModifiedBy>Cindy Nelson</cp:lastModifiedBy>
  <cp:revision>25</cp:revision>
  <cp:lastPrinted>2024-12-01T12:43:04Z</cp:lastPrinted>
  <dcterms:created xsi:type="dcterms:W3CDTF">2024-08-28T15:31:31Z</dcterms:created>
  <dcterms:modified xsi:type="dcterms:W3CDTF">2024-12-30T19:13:44Z</dcterms:modified>
</cp:coreProperties>
</file>